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sldIdLst>
    <p:sldId id="295" r:id="rId4"/>
    <p:sldId id="333" r:id="rId6"/>
    <p:sldId id="273" r:id="rId7"/>
    <p:sldId id="274" r:id="rId8"/>
    <p:sldId id="275" r:id="rId9"/>
    <p:sldId id="276" r:id="rId10"/>
    <p:sldId id="277" r:id="rId11"/>
    <p:sldId id="279" r:id="rId12"/>
    <p:sldId id="281" r:id="rId13"/>
    <p:sldId id="283" r:id="rId14"/>
    <p:sldId id="285" r:id="rId15"/>
    <p:sldId id="334" r:id="rId16"/>
    <p:sldId id="286" r:id="rId17"/>
    <p:sldId id="287" r:id="rId18"/>
    <p:sldId id="288" r:id="rId19"/>
    <p:sldId id="290" r:id="rId20"/>
    <p:sldId id="289" r:id="rId21"/>
    <p:sldId id="291" r:id="rId22"/>
    <p:sldId id="292" r:id="rId23"/>
    <p:sldId id="335" r:id="rId24"/>
    <p:sldId id="256" r:id="rId25"/>
    <p:sldId id="258" r:id="rId26"/>
    <p:sldId id="259" r:id="rId27"/>
    <p:sldId id="262" r:id="rId28"/>
    <p:sldId id="263" r:id="rId29"/>
    <p:sldId id="264" r:id="rId30"/>
    <p:sldId id="265" r:id="rId31"/>
    <p:sldId id="270" r:id="rId32"/>
    <p:sldId id="271" r:id="rId33"/>
    <p:sldId id="266" r:id="rId34"/>
    <p:sldId id="257" r:id="rId35"/>
    <p:sldId id="267" r:id="rId36"/>
    <p:sldId id="268" r:id="rId37"/>
    <p:sldId id="269" r:id="rId38"/>
    <p:sldId id="332" r:id="rId3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3" Type="http://schemas.openxmlformats.org/officeDocument/2006/relationships/commentAuthors" Target="commentAuthors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7F8E-3880-4698-AFBB-602C963507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7F8E-3880-4698-AFBB-602C963507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image" Target="../media/image3.png"/><Relationship Id="rId6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tags" Target="../tags/tag6.xml"/><Relationship Id="rId3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1.xm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3.xml"/><Relationship Id="rId3" Type="http://schemas.openxmlformats.org/officeDocument/2006/relationships/image" Target="../media/image2.png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tags" Target="../tags/tag15.xml"/><Relationship Id="rId3" Type="http://schemas.openxmlformats.org/officeDocument/2006/relationships/image" Target="../media/image4.png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7.xml"/><Relationship Id="rId3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9.xml"/><Relationship Id="rId3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21.xml"/><Relationship Id="rId3" Type="http://schemas.openxmlformats.org/officeDocument/2006/relationships/image" Target="../media/image2.png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1.jpeg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image" Target="../media/image3.png"/><Relationship Id="rId4" Type="http://schemas.openxmlformats.org/officeDocument/2006/relationships/tags" Target="../tags/tag27.xml"/><Relationship Id="rId3" Type="http://schemas.openxmlformats.org/officeDocument/2006/relationships/image" Target="../media/image2.png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image" Target="../media/image3.png"/><Relationship Id="rId5" Type="http://schemas.openxmlformats.org/officeDocument/2006/relationships/tags" Target="../tags/tag34.xml"/><Relationship Id="rId4" Type="http://schemas.openxmlformats.org/officeDocument/2006/relationships/image" Target="../media/image2.png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../media/image2.png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image" Target="../media/image3.png"/><Relationship Id="rId5" Type="http://schemas.openxmlformats.org/officeDocument/2006/relationships/tags" Target="../tags/tag51.xml"/><Relationship Id="rId4" Type="http://schemas.openxmlformats.org/officeDocument/2006/relationships/image" Target="../media/image2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image" Target="../media/image3.png"/><Relationship Id="rId5" Type="http://schemas.openxmlformats.org/officeDocument/2006/relationships/tags" Target="../tags/tag60.xml"/><Relationship Id="rId4" Type="http://schemas.openxmlformats.org/officeDocument/2006/relationships/image" Target="../media/image2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image" Target="../media/image3.png"/><Relationship Id="rId5" Type="http://schemas.openxmlformats.org/officeDocument/2006/relationships/tags" Target="../tags/tag69.xm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image" Target="../media/image3.png"/><Relationship Id="rId5" Type="http://schemas.openxmlformats.org/officeDocument/2006/relationships/tags" Target="../tags/tag80.xml"/><Relationship Id="rId4" Type="http://schemas.openxmlformats.org/officeDocument/2006/relationships/image" Target="../media/image2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43" y="0"/>
            <a:ext cx="12171714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/>
          <p:nvPr>
            <p:ph type="ctrTitle" idx="2" hasCustomPrompt="1"/>
            <p:custDataLst>
              <p:tags r:id="rId4"/>
            </p:custDataLst>
          </p:nvPr>
        </p:nvSpPr>
        <p:spPr>
          <a:xfrm>
            <a:off x="1219547" y="2324017"/>
            <a:ext cx="4825365" cy="1846659"/>
          </a:xfrm>
        </p:spPr>
        <p:txBody>
          <a:bodyPr vert="horz" wrap="square" lIns="0" tIns="0" rIns="0" bIns="0" rtlCol="0" anchor="b" anchorCtr="0">
            <a:normAutofit lnSpcReduction="1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图片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5153" y="1929778"/>
            <a:ext cx="3235350" cy="2998433"/>
          </a:xfrm>
          <a:prstGeom prst="rect">
            <a:avLst/>
          </a:prstGeom>
        </p:spPr>
      </p:pic>
      <p:pic>
        <p:nvPicPr>
          <p:cNvPr id="2" name="图片 1" descr="图片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图片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5"/>
          <p:cNvSpPr>
            <a:spLocks noGrp="1"/>
          </p:cNvSpPr>
          <p:nvPr>
            <p:ph type="ctrTitle" idx="2" hasCustomPrompt="1"/>
            <p:custDataLst>
              <p:tags r:id="rId8"/>
            </p:custDataLst>
          </p:nvPr>
        </p:nvSpPr>
        <p:spPr>
          <a:xfrm>
            <a:off x="4521871" y="3613741"/>
            <a:ext cx="6857365" cy="58293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3160" b="1" i="0" u="none" strike="noStrike" kern="1200" cap="none" spc="30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9" name="副标题 7"/>
          <p:cNvSpPr>
            <a:spLocks noGrp="1"/>
          </p:cNvSpPr>
          <p:nvPr>
            <p:ph type="subTitle" idx="3" hasCustomPrompt="1"/>
            <p:custDataLst>
              <p:tags r:id="rId9"/>
            </p:custDataLst>
          </p:nvPr>
        </p:nvSpPr>
        <p:spPr>
          <a:xfrm>
            <a:off x="4521871" y="4261441"/>
            <a:ext cx="6857365" cy="1669926"/>
          </a:xfrm>
        </p:spPr>
        <p:txBody>
          <a:bodyPr vert="horz" wrap="square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8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 descr="图片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0" name="图片 9" descr="图片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8790" y="1395142"/>
            <a:ext cx="4389120" cy="4067715"/>
          </a:xfrm>
          <a:prstGeom prst="rect">
            <a:avLst/>
          </a:prstGeom>
        </p:spPr>
      </p:pic>
      <p:pic>
        <p:nvPicPr>
          <p:cNvPr id="6" name="图片 5" descr="图片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 descr="图片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图片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" name="图片 1" descr="图片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43" y="0"/>
            <a:ext cx="12171714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2"/>
          <p:cNvSpPr/>
          <p:nvPr>
            <p:ph type="body" idx="1" hasCustomPrompt="1"/>
            <p:custDataLst>
              <p:tags r:id="rId4"/>
            </p:custDataLst>
          </p:nvPr>
        </p:nvSpPr>
        <p:spPr>
          <a:xfrm>
            <a:off x="850906" y="3840522"/>
            <a:ext cx="4648238" cy="484413"/>
          </a:xfrm>
        </p:spPr>
        <p:txBody>
          <a:bodyPr vert="horz" wrap="square" lIns="0" tIns="0" rIns="0" bIns="0" rtlCol="0" anchor="ctr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 3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762006" y="2533057"/>
            <a:ext cx="4826038" cy="1138555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600" b="1" i="0" u="none" strike="noStrike" kern="1200" cap="none" spc="10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762006" y="3832267"/>
            <a:ext cx="4826038" cy="49266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>
              <a:lnSpc>
                <a:spcPct val="100000"/>
              </a:lnSpc>
            </a:pPr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图片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图片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pic>
        <p:nvPicPr>
          <p:cNvPr id="6" name="图片 5" descr="图片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4827588" cy="6868795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图片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10800"/>
            <a:ext cx="720090" cy="720090"/>
          </a:xfrm>
          <a:prstGeom prst="rect">
            <a:avLst/>
          </a:prstGeom>
        </p:spPr>
      </p:pic>
      <p:pic>
        <p:nvPicPr>
          <p:cNvPr id="6" name="图片 5" descr="图片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2660396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图片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图片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89600" cy="18288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图片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 descr="图片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-5379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9144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图片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69510" y="-10800"/>
            <a:ext cx="720090" cy="720090"/>
          </a:xfrm>
          <a:prstGeom prst="rect">
            <a:avLst/>
          </a:prstGeom>
        </p:spPr>
      </p:pic>
      <p:pic>
        <p:nvPicPr>
          <p:cNvPr id="6" name="图片 5" descr="图片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9400"/>
            <a:ext cx="12189600" cy="4939195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图片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438461" y="5104461"/>
            <a:ext cx="1753527" cy="1753527"/>
          </a:xfrm>
          <a:prstGeom prst="rect">
            <a:avLst/>
          </a:prstGeom>
        </p:spPr>
      </p:pic>
      <p:pic>
        <p:nvPicPr>
          <p:cNvPr id="6" name="图片 5" descr="图片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-10802"/>
            <a:ext cx="1753527" cy="1753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2" Type="http://schemas.openxmlformats.org/officeDocument/2006/relationships/theme" Target="../theme/theme2.xml"/><Relationship Id="rId21" Type="http://schemas.openxmlformats.org/officeDocument/2006/relationships/tags" Target="../tags/tag88.xml"/><Relationship Id="rId20" Type="http://schemas.openxmlformats.org/officeDocument/2006/relationships/tags" Target="../tags/tag87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86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33.xml"/><Relationship Id="rId5" Type="http://schemas.openxmlformats.org/officeDocument/2006/relationships/image" Target="../media/image6.jpeg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image" Target="../media/image23.jpeg"/><Relationship Id="rId1" Type="http://schemas.openxmlformats.org/officeDocument/2006/relationships/tags" Target="../tags/tag140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93.xml"/><Relationship Id="rId5" Type="http://schemas.openxmlformats.org/officeDocument/2006/relationships/image" Target="../media/image6.jpeg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60.xml"/><Relationship Id="rId5" Type="http://schemas.openxmlformats.org/officeDocument/2006/relationships/image" Target="../media/image6.jpeg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tags" Target="../tags/tag166.xml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0.png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image" Target="../media/image8.jpeg"/><Relationship Id="rId1" Type="http://schemas.openxmlformats.org/officeDocument/2006/relationships/tags" Target="../tags/tag9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6" Type="http://schemas.openxmlformats.org/officeDocument/2006/relationships/image" Target="../media/image6.jpeg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6" Type="http://schemas.openxmlformats.org/officeDocument/2006/relationships/image" Target="../media/image6.jpeg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0.png"/><Relationship Id="rId7" Type="http://schemas.openxmlformats.org/officeDocument/2006/relationships/image" Target="../media/image13.png"/><Relationship Id="rId6" Type="http://schemas.openxmlformats.org/officeDocument/2006/relationships/image" Target="../media/image6.jpeg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image" Target="../media/image15.png"/><Relationship Id="rId3" Type="http://schemas.openxmlformats.org/officeDocument/2006/relationships/tags" Target="../tags/tag116.xml"/><Relationship Id="rId2" Type="http://schemas.openxmlformats.org/officeDocument/2006/relationships/image" Target="../media/image14.png"/><Relationship Id="rId1" Type="http://schemas.openxmlformats.org/officeDocument/2006/relationships/tags" Target="../tags/tag115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/>
            <a:srcRect/>
            <a:stretch>
              <a:fillRect t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/>
        </p:nvSpPr>
        <p:spPr>
          <a:xfrm>
            <a:off x="5910173" y="0"/>
            <a:ext cx="6282112" cy="6858000"/>
          </a:xfrm>
          <a:custGeom>
            <a:avLst/>
            <a:gdLst>
              <a:gd name="connsiteX0" fmla="*/ 1311574 w 6282112"/>
              <a:gd name="connsiteY0" fmla="*/ 0 h 6858000"/>
              <a:gd name="connsiteX1" fmla="*/ 6282112 w 6282112"/>
              <a:gd name="connsiteY1" fmla="*/ 0 h 6858000"/>
              <a:gd name="connsiteX2" fmla="*/ 6282112 w 6282112"/>
              <a:gd name="connsiteY2" fmla="*/ 6858000 h 6858000"/>
              <a:gd name="connsiteX3" fmla="*/ 1555067 w 6282112"/>
              <a:gd name="connsiteY3" fmla="*/ 6858000 h 6858000"/>
              <a:gd name="connsiteX4" fmla="*/ 1415254 w 6282112"/>
              <a:gd name="connsiteY4" fmla="*/ 6724701 h 6858000"/>
              <a:gd name="connsiteX5" fmla="*/ 0 w 6282112"/>
              <a:gd name="connsiteY5" fmla="*/ 3307977 h 6858000"/>
              <a:gd name="connsiteX6" fmla="*/ 1255260 w 6282112"/>
              <a:gd name="connsiteY6" fmla="*/ 590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112" h="6858000">
                <a:moveTo>
                  <a:pt x="1311574" y="0"/>
                </a:moveTo>
                <a:lnTo>
                  <a:pt x="6282112" y="0"/>
                </a:lnTo>
                <a:lnTo>
                  <a:pt x="6282112" y="6858000"/>
                </a:lnTo>
                <a:lnTo>
                  <a:pt x="1555067" y="6858000"/>
                </a:lnTo>
                <a:lnTo>
                  <a:pt x="1415254" y="6724701"/>
                </a:lnTo>
                <a:cubicBezTo>
                  <a:pt x="540838" y="5850285"/>
                  <a:pt x="0" y="4642291"/>
                  <a:pt x="0" y="3307977"/>
                </a:cubicBezTo>
                <a:cubicBezTo>
                  <a:pt x="0" y="2057058"/>
                  <a:pt x="475346" y="917162"/>
                  <a:pt x="1255260" y="59065"/>
                </a:cubicBezTo>
                <a:close/>
              </a:path>
            </a:pathLst>
          </a:cu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7773035" y="1671320"/>
            <a:ext cx="2898775" cy="8636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6941499" y="2968115"/>
            <a:ext cx="45227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ea typeface="字魂54号-贤黑" panose="00000500000000000000" pitchFamily="2" charset="-122"/>
              </a:rPr>
              <a:t>操作指南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ea typeface="字魂54号-贤黑" panose="00000500000000000000" pitchFamily="2" charset="-122"/>
            </a:endParaRPr>
          </a:p>
        </p:txBody>
      </p:sp>
      <p:pic>
        <p:nvPicPr>
          <p:cNvPr id="3" name="图片 2" descr="c91dbc4f220a1f86cd953d4a9ff2b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725" y="1656715"/>
            <a:ext cx="2522855" cy="878840"/>
          </a:xfrm>
          <a:prstGeom prst="rect">
            <a:avLst/>
          </a:prstGeom>
        </p:spPr>
      </p:pic>
      <p:sp>
        <p:nvSpPr>
          <p:cNvPr id="11" name="Subtitle 2"/>
          <p:cNvSpPr txBox="1"/>
          <p:nvPr/>
        </p:nvSpPr>
        <p:spPr>
          <a:xfrm>
            <a:off x="7815580" y="4194810"/>
            <a:ext cx="2947670" cy="49403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00000"/>
              </a:lnSpc>
            </a:pPr>
            <a:r>
              <a:rPr lang="zh-CN" altLang="en-US" sz="180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平安银行网银操作</a:t>
            </a:r>
            <a:endParaRPr lang="zh-CN" altLang="en-US" sz="1800" dirty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7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ChangeAspect="1"/>
          </p:cNvPicPr>
          <p:nvPr/>
        </p:nvPicPr>
        <p:blipFill>
          <a:blip r:embed="rId1"/>
          <a:srcRect l="30219" t="11095" r="18099" b="15856"/>
          <a:stretch>
            <a:fillRect/>
          </a:stretch>
        </p:blipFill>
        <p:spPr>
          <a:xfrm>
            <a:off x="539115" y="1858010"/>
            <a:ext cx="5481955" cy="400113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12"/>
          <p:cNvPicPr>
            <a:picLocks noChangeAspect="1"/>
          </p:cNvPicPr>
          <p:nvPr/>
        </p:nvPicPr>
        <p:blipFill>
          <a:blip r:embed="rId2"/>
          <a:srcRect l="30141" t="10917" r="17938" b="15988"/>
          <a:stretch>
            <a:fillRect/>
          </a:stretch>
        </p:blipFill>
        <p:spPr>
          <a:xfrm>
            <a:off x="6210935" y="1864995"/>
            <a:ext cx="5507355" cy="401383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Subtitle 2"/>
          <p:cNvSpPr txBox="1"/>
          <p:nvPr>
            <p:custDataLst>
              <p:tags r:id="rId3"/>
            </p:custDataLst>
          </p:nvPr>
        </p:nvSpPr>
        <p:spPr>
          <a:xfrm>
            <a:off x="1747520" y="915035"/>
            <a:ext cx="920686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协议内容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椭圆 2"/>
          <p:cNvSpPr/>
          <p:nvPr>
            <p:custDataLst>
              <p:tags r:id="rId4"/>
            </p:custDataLst>
          </p:nvPr>
        </p:nvSpPr>
        <p:spPr>
          <a:xfrm>
            <a:off x="581025" y="624840"/>
            <a:ext cx="1035050" cy="1033145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200835"/>
                </a:moveTo>
                <a:cubicBezTo>
                  <a:pt x="417189" y="200835"/>
                  <a:pt x="200835" y="417189"/>
                  <a:pt x="200835" y="684076"/>
                </a:cubicBezTo>
                <a:cubicBezTo>
                  <a:pt x="200835" y="950963"/>
                  <a:pt x="417189" y="1167317"/>
                  <a:pt x="684076" y="1167317"/>
                </a:cubicBezTo>
                <a:cubicBezTo>
                  <a:pt x="950963" y="1167317"/>
                  <a:pt x="1167317" y="950963"/>
                  <a:pt x="1167317" y="684076"/>
                </a:cubicBezTo>
                <a:cubicBezTo>
                  <a:pt x="1167317" y="417189"/>
                  <a:pt x="950963" y="200835"/>
                  <a:pt x="684076" y="200835"/>
                </a:cubicBezTo>
                <a:close/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cubicBezTo>
                  <a:pt x="1368152" y="1061881"/>
                  <a:pt x="1061881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03" tIns="45803" rIns="91603" bIns="45803" rtlCol="0" anchor="ctr"/>
          <a:p>
            <a:pPr algn="ctr"/>
            <a:endParaRPr lang="zh-CN" altLang="en-US" sz="3200">
              <a:latin typeface="Bahnschrift Light Condensed" panose="020B0502040204020203" pitchFamily="34" charset="0"/>
            </a:endParaRPr>
          </a:p>
        </p:txBody>
      </p:sp>
      <p:sp>
        <p:nvSpPr>
          <p:cNvPr id="49" name="TextBox 23"/>
          <p:cNvSpPr txBox="1"/>
          <p:nvPr>
            <p:custDataLst>
              <p:tags r:id="rId5"/>
            </p:custDataLst>
          </p:nvPr>
        </p:nvSpPr>
        <p:spPr>
          <a:xfrm>
            <a:off x="730250" y="862965"/>
            <a:ext cx="720090" cy="59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3865" spc="-151" dirty="0">
                <a:solidFill>
                  <a:srgbClr val="FFC000"/>
                </a:solidFill>
                <a:latin typeface="Bahnschrift Light Condensed" panose="020B0502040204020203" pitchFamily="34" charset="0"/>
                <a:ea typeface="微软雅黑" panose="020B0503020204020204" charset="-122"/>
              </a:rPr>
              <a:t>05</a:t>
            </a:r>
            <a:endParaRPr lang="en-US" altLang="zh-CN" sz="3865" spc="-151" dirty="0">
              <a:solidFill>
                <a:srgbClr val="FFC000"/>
              </a:solidFill>
              <a:latin typeface="Bahnschrift Light Condensed" panose="020B0502040204020203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8" grpId="0" bldLvl="0" animBg="1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"/>
          <p:cNvPicPr>
            <a:picLocks noChangeAspect="1"/>
          </p:cNvPicPr>
          <p:nvPr/>
        </p:nvPicPr>
        <p:blipFill>
          <a:blip r:embed="rId1"/>
          <a:srcRect r="791"/>
          <a:stretch>
            <a:fillRect/>
          </a:stretch>
        </p:blipFill>
        <p:spPr>
          <a:xfrm>
            <a:off x="1627505" y="1464945"/>
            <a:ext cx="9485630" cy="4973955"/>
          </a:xfrm>
          <a:prstGeom prst="rect">
            <a:avLst/>
          </a:prstGeom>
        </p:spPr>
      </p:pic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747520" y="915035"/>
            <a:ext cx="920686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操作成功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椭圆 2"/>
          <p:cNvSpPr/>
          <p:nvPr>
            <p:custDataLst>
              <p:tags r:id="rId3"/>
            </p:custDataLst>
          </p:nvPr>
        </p:nvSpPr>
        <p:spPr>
          <a:xfrm>
            <a:off x="581025" y="624840"/>
            <a:ext cx="1035050" cy="1033145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200835"/>
                </a:moveTo>
                <a:cubicBezTo>
                  <a:pt x="417189" y="200835"/>
                  <a:pt x="200835" y="417189"/>
                  <a:pt x="200835" y="684076"/>
                </a:cubicBezTo>
                <a:cubicBezTo>
                  <a:pt x="200835" y="950963"/>
                  <a:pt x="417189" y="1167317"/>
                  <a:pt x="684076" y="1167317"/>
                </a:cubicBezTo>
                <a:cubicBezTo>
                  <a:pt x="950963" y="1167317"/>
                  <a:pt x="1167317" y="950963"/>
                  <a:pt x="1167317" y="684076"/>
                </a:cubicBezTo>
                <a:cubicBezTo>
                  <a:pt x="1167317" y="417189"/>
                  <a:pt x="950963" y="200835"/>
                  <a:pt x="684076" y="200835"/>
                </a:cubicBezTo>
                <a:close/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cubicBezTo>
                  <a:pt x="1368152" y="1061881"/>
                  <a:pt x="1061881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03" tIns="45803" rIns="91603" bIns="45803" rtlCol="0" anchor="ctr"/>
          <a:p>
            <a:pPr algn="ctr"/>
            <a:endParaRPr lang="zh-CN" altLang="en-US" sz="3200">
              <a:latin typeface="Bahnschrift Light Condensed" panose="020B0502040204020203" pitchFamily="34" charset="0"/>
            </a:endParaRPr>
          </a:p>
        </p:txBody>
      </p:sp>
      <p:sp>
        <p:nvSpPr>
          <p:cNvPr id="49" name="TextBox 23"/>
          <p:cNvSpPr txBox="1"/>
          <p:nvPr>
            <p:custDataLst>
              <p:tags r:id="rId4"/>
            </p:custDataLst>
          </p:nvPr>
        </p:nvSpPr>
        <p:spPr>
          <a:xfrm>
            <a:off x="730250" y="862965"/>
            <a:ext cx="720090" cy="59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3865" spc="-151" dirty="0">
                <a:solidFill>
                  <a:srgbClr val="FFC000"/>
                </a:solidFill>
                <a:latin typeface="Bahnschrift Light Condensed" panose="020B0502040204020203" pitchFamily="34" charset="0"/>
                <a:ea typeface="微软雅黑" panose="020B0503020204020204" charset="-122"/>
              </a:rPr>
              <a:t>05</a:t>
            </a:r>
            <a:endParaRPr lang="en-US" altLang="zh-CN" sz="3865" spc="-151" dirty="0">
              <a:solidFill>
                <a:srgbClr val="FFC000"/>
              </a:solidFill>
              <a:latin typeface="Bahnschrift Light Condensed" panose="020B0502040204020203" pitchFamily="34" charset="0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l="16564" t="18482" r="38923" b="29373"/>
          <a:stretch>
            <a:fillRect/>
          </a:stretch>
        </p:blipFill>
        <p:spPr>
          <a:xfrm>
            <a:off x="7491095" y="3432175"/>
            <a:ext cx="551180" cy="1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8" grpId="0" bldLvl="0" animBg="1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2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chemeClr val="dk1">
                    <a:lumMod val="85000"/>
                    <a:lumOff val="15000"/>
                  </a:schemeClr>
                </a:solidFill>
              </a:rPr>
              <a:t>商票极速贴现签约</a:t>
            </a:r>
            <a:endParaRPr lang="zh-CN" altLang="en-US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4521236" y="926631"/>
            <a:ext cx="4850765" cy="2378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zh-CN" sz="8800" b="1" spc="200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02</a:t>
            </a:r>
            <a:endParaRPr lang="en-US" altLang="zh-CN" sz="8800" b="1" spc="200" dirty="0">
              <a:solidFill>
                <a:schemeClr val="dk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文本占位符 8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521871" y="3305131"/>
            <a:ext cx="816610" cy="2482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0" tIns="0" rIns="0" bIns="0" rtlCol="0" anchor="ctr">
            <a:normAutofit fontScale="70000"/>
          </a:bodyPr>
          <a:lstStyle>
            <a:lvl1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600" b="1" u="none" strike="noStrike" kern="1200" cap="none" spc="11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pc="200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</a:rPr>
              <a:t>Part Two</a:t>
            </a:r>
            <a:endParaRPr lang="en-US" altLang="zh-CN" spc="200" dirty="0">
              <a:solidFill>
                <a:schemeClr val="dk1">
                  <a:lumMod val="85000"/>
                  <a:lumOff val="15000"/>
                </a:schemeClr>
              </a:solidFill>
              <a:uFillTx/>
            </a:endParaRPr>
          </a:p>
        </p:txBody>
      </p:sp>
      <p:pic>
        <p:nvPicPr>
          <p:cNvPr id="5" name="图片 4" descr="c91dbc4f220a1f86cd953d4a9ff2bc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984105" y="6082665"/>
            <a:ext cx="2198370" cy="76581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微信图片编辑_20210827135937"/>
          <p:cNvPicPr>
            <a:picLocks noChangeAspect="1"/>
          </p:cNvPicPr>
          <p:nvPr/>
        </p:nvPicPr>
        <p:blipFill>
          <a:blip r:embed="rId1"/>
          <a:srcRect r="1217"/>
          <a:stretch>
            <a:fillRect/>
          </a:stretch>
        </p:blipFill>
        <p:spPr>
          <a:xfrm>
            <a:off x="1587500" y="1602105"/>
            <a:ext cx="9037955" cy="46958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747520" y="915035"/>
            <a:ext cx="920686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企业管理员登录网银→在票据业务栏点击电子票据进入操作页面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椭圆 2"/>
          <p:cNvSpPr/>
          <p:nvPr>
            <p:custDataLst>
              <p:tags r:id="rId3"/>
            </p:custDataLst>
          </p:nvPr>
        </p:nvSpPr>
        <p:spPr>
          <a:xfrm>
            <a:off x="581025" y="624840"/>
            <a:ext cx="1035050" cy="1033145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200835"/>
                </a:moveTo>
                <a:cubicBezTo>
                  <a:pt x="417189" y="200835"/>
                  <a:pt x="200835" y="417189"/>
                  <a:pt x="200835" y="684076"/>
                </a:cubicBezTo>
                <a:cubicBezTo>
                  <a:pt x="200835" y="950963"/>
                  <a:pt x="417189" y="1167317"/>
                  <a:pt x="684076" y="1167317"/>
                </a:cubicBezTo>
                <a:cubicBezTo>
                  <a:pt x="950963" y="1167317"/>
                  <a:pt x="1167317" y="950963"/>
                  <a:pt x="1167317" y="684076"/>
                </a:cubicBezTo>
                <a:cubicBezTo>
                  <a:pt x="1167317" y="417189"/>
                  <a:pt x="950963" y="200835"/>
                  <a:pt x="684076" y="200835"/>
                </a:cubicBezTo>
                <a:close/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cubicBezTo>
                  <a:pt x="1368152" y="1061881"/>
                  <a:pt x="1061881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03" tIns="45803" rIns="91603" bIns="45803" rtlCol="0" anchor="ctr"/>
          <a:p>
            <a:pPr algn="ctr"/>
            <a:endParaRPr lang="zh-CN" altLang="en-US" sz="3200">
              <a:latin typeface="Bahnschrift Light Condensed" panose="020B0502040204020203" pitchFamily="34" charset="0"/>
            </a:endParaRPr>
          </a:p>
        </p:txBody>
      </p:sp>
      <p:sp>
        <p:nvSpPr>
          <p:cNvPr id="49" name="TextBox 23"/>
          <p:cNvSpPr txBox="1"/>
          <p:nvPr>
            <p:custDataLst>
              <p:tags r:id="rId4"/>
            </p:custDataLst>
          </p:nvPr>
        </p:nvSpPr>
        <p:spPr>
          <a:xfrm>
            <a:off x="730250" y="862965"/>
            <a:ext cx="720090" cy="59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3865" spc="-151" dirty="0">
                <a:solidFill>
                  <a:srgbClr val="FFC000"/>
                </a:solidFill>
                <a:latin typeface="Bahnschrift Light Condensed" panose="020B0502040204020203" pitchFamily="34" charset="0"/>
                <a:ea typeface="微软雅黑" panose="020B0503020204020204" charset="-122"/>
              </a:rPr>
              <a:t>01</a:t>
            </a:r>
            <a:endParaRPr lang="en-US" altLang="zh-CN" sz="3865" spc="-151" dirty="0">
              <a:solidFill>
                <a:srgbClr val="FFC000"/>
              </a:solidFill>
              <a:latin typeface="Bahnschrift Light Condensed" panose="020B0502040204020203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8" grpId="0" bldLvl="0" animBg="1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1601470" y="1616075"/>
            <a:ext cx="9248140" cy="4671695"/>
            <a:chOff x="0" y="1180"/>
            <a:chExt cx="19042" cy="9620"/>
          </a:xfr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图片 5" descr="微信图片编辑_20210827172655"/>
            <p:cNvPicPr>
              <a:picLocks noChangeAspect="1"/>
            </p:cNvPicPr>
            <p:nvPr/>
          </p:nvPicPr>
          <p:blipFill>
            <a:blip r:embed="rId1"/>
            <a:srcRect r="822"/>
            <a:stretch>
              <a:fillRect/>
            </a:stretch>
          </p:blipFill>
          <p:spPr>
            <a:xfrm>
              <a:off x="0" y="1180"/>
              <a:ext cx="19042" cy="962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7" name="矩形 6"/>
            <p:cNvSpPr/>
            <p:nvPr/>
          </p:nvSpPr>
          <p:spPr>
            <a:xfrm>
              <a:off x="3191" y="5074"/>
              <a:ext cx="2057" cy="339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204" y="6049"/>
              <a:ext cx="2152" cy="352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" name="Subtitle 2"/>
          <p:cNvSpPr txBox="1"/>
          <p:nvPr>
            <p:custDataLst>
              <p:tags r:id="rId2"/>
            </p:custDataLst>
          </p:nvPr>
        </p:nvSpPr>
        <p:spPr>
          <a:xfrm>
            <a:off x="1747520" y="915035"/>
            <a:ext cx="920686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商票极速贴现→商票极速贴现签约→点击额度查询→填写企业信息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椭圆 2"/>
          <p:cNvSpPr/>
          <p:nvPr>
            <p:custDataLst>
              <p:tags r:id="rId3"/>
            </p:custDataLst>
          </p:nvPr>
        </p:nvSpPr>
        <p:spPr>
          <a:xfrm>
            <a:off x="581025" y="624840"/>
            <a:ext cx="1035050" cy="1033145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200835"/>
                </a:moveTo>
                <a:cubicBezTo>
                  <a:pt x="417189" y="200835"/>
                  <a:pt x="200835" y="417189"/>
                  <a:pt x="200835" y="684076"/>
                </a:cubicBezTo>
                <a:cubicBezTo>
                  <a:pt x="200835" y="950963"/>
                  <a:pt x="417189" y="1167317"/>
                  <a:pt x="684076" y="1167317"/>
                </a:cubicBezTo>
                <a:cubicBezTo>
                  <a:pt x="950963" y="1167317"/>
                  <a:pt x="1167317" y="950963"/>
                  <a:pt x="1167317" y="684076"/>
                </a:cubicBezTo>
                <a:cubicBezTo>
                  <a:pt x="1167317" y="417189"/>
                  <a:pt x="950963" y="200835"/>
                  <a:pt x="684076" y="200835"/>
                </a:cubicBezTo>
                <a:close/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cubicBezTo>
                  <a:pt x="1368152" y="1061881"/>
                  <a:pt x="1061881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03" tIns="45803" rIns="91603" bIns="45803" rtlCol="0" anchor="ctr"/>
          <a:p>
            <a:pPr algn="ctr"/>
            <a:endParaRPr lang="zh-CN" altLang="en-US" sz="3200">
              <a:latin typeface="Bahnschrift Light Condensed" panose="020B0502040204020203" pitchFamily="34" charset="0"/>
            </a:endParaRPr>
          </a:p>
        </p:txBody>
      </p:sp>
      <p:sp>
        <p:nvSpPr>
          <p:cNvPr id="9" name="TextBox 23"/>
          <p:cNvSpPr txBox="1"/>
          <p:nvPr>
            <p:custDataLst>
              <p:tags r:id="rId4"/>
            </p:custDataLst>
          </p:nvPr>
        </p:nvSpPr>
        <p:spPr>
          <a:xfrm>
            <a:off x="730250" y="862965"/>
            <a:ext cx="720090" cy="59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3865" spc="-151" dirty="0">
                <a:solidFill>
                  <a:srgbClr val="FFC000"/>
                </a:solidFill>
                <a:latin typeface="Bahnschrift Light Condensed" panose="020B0502040204020203" pitchFamily="34" charset="0"/>
                <a:ea typeface="微软雅黑" panose="020B0503020204020204" charset="-122"/>
              </a:rPr>
              <a:t>02</a:t>
            </a:r>
            <a:endParaRPr lang="en-US" altLang="zh-CN" sz="3865" spc="-151" dirty="0">
              <a:solidFill>
                <a:srgbClr val="FFC000"/>
              </a:solidFill>
              <a:latin typeface="Bahnschrift Light Condensed" panose="020B0502040204020203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编辑_2021082717280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1120"/>
          <a:stretch>
            <a:fillRect/>
          </a:stretch>
        </p:blipFill>
        <p:spPr>
          <a:xfrm>
            <a:off x="1456690" y="1544955"/>
            <a:ext cx="9257030" cy="4803140"/>
          </a:xfrm>
          <a:prstGeom prst="rect">
            <a:avLst/>
          </a:prstGeom>
          <a:ln w="12700" cmpd="sng">
            <a:solidFill>
              <a:schemeClr val="bg1">
                <a:lumMod val="85000"/>
              </a:schemeClr>
            </a:solidFill>
            <a:prstDash val="solid"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ubtitle 2"/>
          <p:cNvSpPr txBox="1"/>
          <p:nvPr>
            <p:custDataLst>
              <p:tags r:id="rId3"/>
            </p:custDataLst>
          </p:nvPr>
        </p:nvSpPr>
        <p:spPr>
          <a:xfrm>
            <a:off x="1747520" y="915035"/>
            <a:ext cx="920686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选择额度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椭圆 2"/>
          <p:cNvSpPr/>
          <p:nvPr>
            <p:custDataLst>
              <p:tags r:id="rId4"/>
            </p:custDataLst>
          </p:nvPr>
        </p:nvSpPr>
        <p:spPr>
          <a:xfrm>
            <a:off x="581025" y="624840"/>
            <a:ext cx="1035050" cy="1033145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200835"/>
                </a:moveTo>
                <a:cubicBezTo>
                  <a:pt x="417189" y="200835"/>
                  <a:pt x="200835" y="417189"/>
                  <a:pt x="200835" y="684076"/>
                </a:cubicBezTo>
                <a:cubicBezTo>
                  <a:pt x="200835" y="950963"/>
                  <a:pt x="417189" y="1167317"/>
                  <a:pt x="684076" y="1167317"/>
                </a:cubicBezTo>
                <a:cubicBezTo>
                  <a:pt x="950963" y="1167317"/>
                  <a:pt x="1167317" y="950963"/>
                  <a:pt x="1167317" y="684076"/>
                </a:cubicBezTo>
                <a:cubicBezTo>
                  <a:pt x="1167317" y="417189"/>
                  <a:pt x="950963" y="200835"/>
                  <a:pt x="684076" y="200835"/>
                </a:cubicBezTo>
                <a:close/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cubicBezTo>
                  <a:pt x="1368152" y="1061881"/>
                  <a:pt x="1061881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03" tIns="45803" rIns="91603" bIns="45803" rtlCol="0" anchor="ctr"/>
          <a:p>
            <a:pPr algn="ctr"/>
            <a:endParaRPr lang="zh-CN" altLang="en-US" sz="3200">
              <a:latin typeface="Bahnschrift Light Condensed" panose="020B0502040204020203" pitchFamily="34" charset="0"/>
            </a:endParaRPr>
          </a:p>
        </p:txBody>
      </p:sp>
      <p:sp>
        <p:nvSpPr>
          <p:cNvPr id="9" name="TextBox 23"/>
          <p:cNvSpPr txBox="1"/>
          <p:nvPr>
            <p:custDataLst>
              <p:tags r:id="rId5"/>
            </p:custDataLst>
          </p:nvPr>
        </p:nvSpPr>
        <p:spPr>
          <a:xfrm>
            <a:off x="730250" y="862965"/>
            <a:ext cx="720090" cy="59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3865" spc="-151" dirty="0">
                <a:solidFill>
                  <a:srgbClr val="FFC000"/>
                </a:solidFill>
                <a:latin typeface="Bahnschrift Light Condensed" panose="020B0502040204020203" pitchFamily="34" charset="0"/>
                <a:ea typeface="微软雅黑" panose="020B0503020204020204" charset="-122"/>
              </a:rPr>
              <a:t>03</a:t>
            </a:r>
            <a:endParaRPr lang="en-US" altLang="zh-CN" sz="3865" spc="-151" dirty="0">
              <a:solidFill>
                <a:srgbClr val="FFC000"/>
              </a:solidFill>
              <a:latin typeface="Bahnschrift Light Condensed" panose="020B0502040204020203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编辑_20210827172838"/>
          <p:cNvPicPr>
            <a:picLocks noChangeAspect="1"/>
          </p:cNvPicPr>
          <p:nvPr/>
        </p:nvPicPr>
        <p:blipFill>
          <a:blip r:embed="rId1"/>
          <a:srcRect r="993"/>
          <a:stretch>
            <a:fillRect/>
          </a:stretch>
        </p:blipFill>
        <p:spPr>
          <a:xfrm>
            <a:off x="1446530" y="1614805"/>
            <a:ext cx="9107170" cy="46043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ubtitle 2"/>
          <p:cNvSpPr txBox="1"/>
          <p:nvPr>
            <p:custDataLst>
              <p:tags r:id="rId2"/>
            </p:custDataLst>
          </p:nvPr>
        </p:nvSpPr>
        <p:spPr>
          <a:xfrm>
            <a:off x="1747520" y="915035"/>
            <a:ext cx="920686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企业资料填写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椭圆 2"/>
          <p:cNvSpPr/>
          <p:nvPr>
            <p:custDataLst>
              <p:tags r:id="rId3"/>
            </p:custDataLst>
          </p:nvPr>
        </p:nvSpPr>
        <p:spPr>
          <a:xfrm>
            <a:off x="581025" y="624840"/>
            <a:ext cx="1035050" cy="1033145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200835"/>
                </a:moveTo>
                <a:cubicBezTo>
                  <a:pt x="417189" y="200835"/>
                  <a:pt x="200835" y="417189"/>
                  <a:pt x="200835" y="684076"/>
                </a:cubicBezTo>
                <a:cubicBezTo>
                  <a:pt x="200835" y="950963"/>
                  <a:pt x="417189" y="1167317"/>
                  <a:pt x="684076" y="1167317"/>
                </a:cubicBezTo>
                <a:cubicBezTo>
                  <a:pt x="950963" y="1167317"/>
                  <a:pt x="1167317" y="950963"/>
                  <a:pt x="1167317" y="684076"/>
                </a:cubicBezTo>
                <a:cubicBezTo>
                  <a:pt x="1167317" y="417189"/>
                  <a:pt x="950963" y="200835"/>
                  <a:pt x="684076" y="200835"/>
                </a:cubicBezTo>
                <a:close/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cubicBezTo>
                  <a:pt x="1368152" y="1061881"/>
                  <a:pt x="1061881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03" tIns="45803" rIns="91603" bIns="45803" rtlCol="0" anchor="ctr"/>
          <a:p>
            <a:pPr algn="ctr"/>
            <a:endParaRPr lang="zh-CN" altLang="en-US" sz="3200">
              <a:latin typeface="Bahnschrift Light Condensed" panose="020B0502040204020203" pitchFamily="34" charset="0"/>
            </a:endParaRPr>
          </a:p>
        </p:txBody>
      </p:sp>
      <p:sp>
        <p:nvSpPr>
          <p:cNvPr id="9" name="TextBox 23"/>
          <p:cNvSpPr txBox="1"/>
          <p:nvPr>
            <p:custDataLst>
              <p:tags r:id="rId4"/>
            </p:custDataLst>
          </p:nvPr>
        </p:nvSpPr>
        <p:spPr>
          <a:xfrm>
            <a:off x="730250" y="862965"/>
            <a:ext cx="720090" cy="59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3865" spc="-151" dirty="0">
                <a:solidFill>
                  <a:srgbClr val="FFC000"/>
                </a:solidFill>
                <a:latin typeface="Bahnschrift Light Condensed" panose="020B0502040204020203" pitchFamily="34" charset="0"/>
                <a:ea typeface="微软雅黑" panose="020B0503020204020204" charset="-122"/>
              </a:rPr>
              <a:t>04</a:t>
            </a:r>
            <a:endParaRPr lang="en-US" altLang="zh-CN" sz="3865" spc="-151" dirty="0">
              <a:solidFill>
                <a:srgbClr val="FFC000"/>
              </a:solidFill>
              <a:latin typeface="Bahnschrift Light Condensed" panose="020B0502040204020203" pitchFamily="34" charset="0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rcRect l="16564" t="18482" r="39538" b="18152"/>
          <a:stretch>
            <a:fillRect/>
          </a:stretch>
        </p:blipFill>
        <p:spPr>
          <a:xfrm>
            <a:off x="5896610" y="3688080"/>
            <a:ext cx="543560" cy="1219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l="16564" t="18482" r="39538" b="18152"/>
          <a:stretch>
            <a:fillRect/>
          </a:stretch>
        </p:blipFill>
        <p:spPr>
          <a:xfrm>
            <a:off x="5697855" y="3550285"/>
            <a:ext cx="543560" cy="1219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rcRect l="16564" t="18482" r="40153" b="35974"/>
          <a:stretch>
            <a:fillRect/>
          </a:stretch>
        </p:blipFill>
        <p:spPr>
          <a:xfrm>
            <a:off x="7369175" y="3350895"/>
            <a:ext cx="535940" cy="876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rcRect l="16564" t="18482" r="39538" b="18152"/>
          <a:stretch>
            <a:fillRect/>
          </a:stretch>
        </p:blipFill>
        <p:spPr>
          <a:xfrm>
            <a:off x="7334885" y="3809365"/>
            <a:ext cx="543560" cy="12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编辑_20210827173739"/>
          <p:cNvPicPr>
            <a:picLocks noChangeAspect="1"/>
          </p:cNvPicPr>
          <p:nvPr/>
        </p:nvPicPr>
        <p:blipFill>
          <a:blip r:embed="rId1"/>
          <a:srcRect r="935"/>
          <a:stretch>
            <a:fillRect/>
          </a:stretch>
        </p:blipFill>
        <p:spPr>
          <a:xfrm>
            <a:off x="1595755" y="1575435"/>
            <a:ext cx="9008745" cy="466534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ubtitle 2"/>
          <p:cNvSpPr txBox="1"/>
          <p:nvPr>
            <p:custDataLst>
              <p:tags r:id="rId2"/>
            </p:custDataLst>
          </p:nvPr>
        </p:nvSpPr>
        <p:spPr>
          <a:xfrm>
            <a:off x="1747520" y="915035"/>
            <a:ext cx="920686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点击同意并接受本协议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椭圆 2"/>
          <p:cNvSpPr/>
          <p:nvPr>
            <p:custDataLst>
              <p:tags r:id="rId3"/>
            </p:custDataLst>
          </p:nvPr>
        </p:nvSpPr>
        <p:spPr>
          <a:xfrm>
            <a:off x="581025" y="624840"/>
            <a:ext cx="1035050" cy="1033145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200835"/>
                </a:moveTo>
                <a:cubicBezTo>
                  <a:pt x="417189" y="200835"/>
                  <a:pt x="200835" y="417189"/>
                  <a:pt x="200835" y="684076"/>
                </a:cubicBezTo>
                <a:cubicBezTo>
                  <a:pt x="200835" y="950963"/>
                  <a:pt x="417189" y="1167317"/>
                  <a:pt x="684076" y="1167317"/>
                </a:cubicBezTo>
                <a:cubicBezTo>
                  <a:pt x="950963" y="1167317"/>
                  <a:pt x="1167317" y="950963"/>
                  <a:pt x="1167317" y="684076"/>
                </a:cubicBezTo>
                <a:cubicBezTo>
                  <a:pt x="1167317" y="417189"/>
                  <a:pt x="950963" y="200835"/>
                  <a:pt x="684076" y="200835"/>
                </a:cubicBezTo>
                <a:close/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cubicBezTo>
                  <a:pt x="1368152" y="1061881"/>
                  <a:pt x="1061881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03" tIns="45803" rIns="91603" bIns="45803" rtlCol="0" anchor="ctr"/>
          <a:p>
            <a:pPr algn="ctr"/>
            <a:endParaRPr lang="zh-CN" altLang="en-US" sz="3200">
              <a:latin typeface="Bahnschrift Light Condensed" panose="020B0502040204020203" pitchFamily="34" charset="0"/>
            </a:endParaRPr>
          </a:p>
        </p:txBody>
      </p:sp>
      <p:sp>
        <p:nvSpPr>
          <p:cNvPr id="9" name="TextBox 23"/>
          <p:cNvSpPr txBox="1"/>
          <p:nvPr>
            <p:custDataLst>
              <p:tags r:id="rId4"/>
            </p:custDataLst>
          </p:nvPr>
        </p:nvSpPr>
        <p:spPr>
          <a:xfrm>
            <a:off x="730250" y="862965"/>
            <a:ext cx="720090" cy="59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3865" spc="-151" dirty="0">
                <a:solidFill>
                  <a:srgbClr val="FFC000"/>
                </a:solidFill>
                <a:latin typeface="Bahnschrift Light Condensed" panose="020B0502040204020203" pitchFamily="34" charset="0"/>
                <a:ea typeface="微软雅黑" panose="020B0503020204020204" charset="-122"/>
              </a:rPr>
              <a:t>05</a:t>
            </a:r>
            <a:endParaRPr lang="en-US" altLang="zh-CN" sz="3865" spc="-151" dirty="0">
              <a:solidFill>
                <a:srgbClr val="FFC000"/>
              </a:solidFill>
              <a:latin typeface="Bahnschrift Light Condensed" panose="020B0502040204020203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ldLvl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210827162556"/>
          <p:cNvPicPr>
            <a:picLocks noChangeAspect="1"/>
          </p:cNvPicPr>
          <p:nvPr/>
        </p:nvPicPr>
        <p:blipFill>
          <a:blip r:embed="rId1"/>
          <a:srcRect r="991"/>
          <a:stretch>
            <a:fillRect/>
          </a:stretch>
        </p:blipFill>
        <p:spPr>
          <a:xfrm>
            <a:off x="1687830" y="1482090"/>
            <a:ext cx="9006205" cy="466661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ubtitle 2"/>
          <p:cNvSpPr txBox="1"/>
          <p:nvPr>
            <p:custDataLst>
              <p:tags r:id="rId2"/>
            </p:custDataLst>
          </p:nvPr>
        </p:nvSpPr>
        <p:spPr>
          <a:xfrm>
            <a:off x="1747520" y="915035"/>
            <a:ext cx="920686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点击提交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椭圆 2"/>
          <p:cNvSpPr/>
          <p:nvPr>
            <p:custDataLst>
              <p:tags r:id="rId3"/>
            </p:custDataLst>
          </p:nvPr>
        </p:nvSpPr>
        <p:spPr>
          <a:xfrm>
            <a:off x="581025" y="624840"/>
            <a:ext cx="1035050" cy="1033145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200835"/>
                </a:moveTo>
                <a:cubicBezTo>
                  <a:pt x="417189" y="200835"/>
                  <a:pt x="200835" y="417189"/>
                  <a:pt x="200835" y="684076"/>
                </a:cubicBezTo>
                <a:cubicBezTo>
                  <a:pt x="200835" y="950963"/>
                  <a:pt x="417189" y="1167317"/>
                  <a:pt x="684076" y="1167317"/>
                </a:cubicBezTo>
                <a:cubicBezTo>
                  <a:pt x="950963" y="1167317"/>
                  <a:pt x="1167317" y="950963"/>
                  <a:pt x="1167317" y="684076"/>
                </a:cubicBezTo>
                <a:cubicBezTo>
                  <a:pt x="1167317" y="417189"/>
                  <a:pt x="950963" y="200835"/>
                  <a:pt x="684076" y="200835"/>
                </a:cubicBezTo>
                <a:close/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cubicBezTo>
                  <a:pt x="1368152" y="1061881"/>
                  <a:pt x="1061881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03" tIns="45803" rIns="91603" bIns="45803" rtlCol="0" anchor="ctr"/>
          <a:p>
            <a:pPr algn="ctr"/>
            <a:endParaRPr lang="zh-CN" altLang="en-US" sz="3200">
              <a:latin typeface="Bahnschrift Light Condensed" panose="020B0502040204020203" pitchFamily="34" charset="0"/>
            </a:endParaRPr>
          </a:p>
        </p:txBody>
      </p:sp>
      <p:sp>
        <p:nvSpPr>
          <p:cNvPr id="9" name="TextBox 23"/>
          <p:cNvSpPr txBox="1"/>
          <p:nvPr>
            <p:custDataLst>
              <p:tags r:id="rId4"/>
            </p:custDataLst>
          </p:nvPr>
        </p:nvSpPr>
        <p:spPr>
          <a:xfrm>
            <a:off x="730250" y="862965"/>
            <a:ext cx="720090" cy="59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3865" spc="-151" dirty="0">
                <a:solidFill>
                  <a:srgbClr val="FFC000"/>
                </a:solidFill>
                <a:latin typeface="Bahnschrift Light Condensed" panose="020B0502040204020203" pitchFamily="34" charset="0"/>
                <a:ea typeface="微软雅黑" panose="020B0503020204020204" charset="-122"/>
              </a:rPr>
              <a:t>06</a:t>
            </a:r>
            <a:endParaRPr lang="en-US" altLang="zh-CN" sz="3865" spc="-151" dirty="0">
              <a:solidFill>
                <a:srgbClr val="FFC000"/>
              </a:solidFill>
              <a:latin typeface="Bahnschrift Light Condensed" panose="020B0502040204020203" pitchFamily="34" charset="0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rcRect l="16564" t="18482" r="39538" b="18152"/>
          <a:stretch>
            <a:fillRect/>
          </a:stretch>
        </p:blipFill>
        <p:spPr>
          <a:xfrm>
            <a:off x="6719570" y="2614295"/>
            <a:ext cx="543560" cy="1219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l="16564" t="18482" r="39538" b="18152"/>
          <a:stretch>
            <a:fillRect/>
          </a:stretch>
        </p:blipFill>
        <p:spPr>
          <a:xfrm>
            <a:off x="6546850" y="2796540"/>
            <a:ext cx="543560" cy="12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ldLvl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210827162600"/>
          <p:cNvPicPr>
            <a:picLocks noChangeAspect="1"/>
          </p:cNvPicPr>
          <p:nvPr/>
        </p:nvPicPr>
        <p:blipFill>
          <a:blip r:embed="rId1"/>
          <a:srcRect r="1108"/>
          <a:stretch>
            <a:fillRect/>
          </a:stretch>
        </p:blipFill>
        <p:spPr>
          <a:xfrm>
            <a:off x="1605915" y="1556385"/>
            <a:ext cx="8897620" cy="461581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ubtitle 2"/>
          <p:cNvSpPr txBox="1"/>
          <p:nvPr>
            <p:custDataLst>
              <p:tags r:id="rId2"/>
            </p:custDataLst>
          </p:nvPr>
        </p:nvSpPr>
        <p:spPr>
          <a:xfrm>
            <a:off x="1747520" y="915035"/>
            <a:ext cx="920686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商票极速贴现签约成功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椭圆 2"/>
          <p:cNvSpPr/>
          <p:nvPr>
            <p:custDataLst>
              <p:tags r:id="rId3"/>
            </p:custDataLst>
          </p:nvPr>
        </p:nvSpPr>
        <p:spPr>
          <a:xfrm>
            <a:off x="581025" y="624840"/>
            <a:ext cx="1035050" cy="1033145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200835"/>
                </a:moveTo>
                <a:cubicBezTo>
                  <a:pt x="417189" y="200835"/>
                  <a:pt x="200835" y="417189"/>
                  <a:pt x="200835" y="684076"/>
                </a:cubicBezTo>
                <a:cubicBezTo>
                  <a:pt x="200835" y="950963"/>
                  <a:pt x="417189" y="1167317"/>
                  <a:pt x="684076" y="1167317"/>
                </a:cubicBezTo>
                <a:cubicBezTo>
                  <a:pt x="950963" y="1167317"/>
                  <a:pt x="1167317" y="950963"/>
                  <a:pt x="1167317" y="684076"/>
                </a:cubicBezTo>
                <a:cubicBezTo>
                  <a:pt x="1167317" y="417189"/>
                  <a:pt x="950963" y="200835"/>
                  <a:pt x="684076" y="200835"/>
                </a:cubicBezTo>
                <a:close/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cubicBezTo>
                  <a:pt x="1368152" y="1061881"/>
                  <a:pt x="1061881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03" tIns="45803" rIns="91603" bIns="45803" rtlCol="0" anchor="ctr"/>
          <a:p>
            <a:pPr algn="ctr"/>
            <a:endParaRPr lang="zh-CN" altLang="en-US" sz="3200">
              <a:latin typeface="Bahnschrift Light Condensed" panose="020B0502040204020203" pitchFamily="34" charset="0"/>
            </a:endParaRPr>
          </a:p>
        </p:txBody>
      </p:sp>
      <p:sp>
        <p:nvSpPr>
          <p:cNvPr id="9" name="TextBox 23"/>
          <p:cNvSpPr txBox="1"/>
          <p:nvPr>
            <p:custDataLst>
              <p:tags r:id="rId4"/>
            </p:custDataLst>
          </p:nvPr>
        </p:nvSpPr>
        <p:spPr>
          <a:xfrm>
            <a:off x="730250" y="862965"/>
            <a:ext cx="720090" cy="59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3865" spc="-151" dirty="0">
                <a:solidFill>
                  <a:srgbClr val="FFC000"/>
                </a:solidFill>
                <a:latin typeface="Bahnschrift Light Condensed" panose="020B0502040204020203" pitchFamily="34" charset="0"/>
                <a:ea typeface="微软雅黑" panose="020B0503020204020204" charset="-122"/>
              </a:rPr>
              <a:t>07</a:t>
            </a:r>
            <a:endParaRPr lang="en-US" altLang="zh-CN" sz="3865" spc="-151" dirty="0">
              <a:solidFill>
                <a:srgbClr val="FFC000"/>
              </a:solidFill>
              <a:latin typeface="Bahnschrift Light Condensed" panose="020B0502040204020203" pitchFamily="34" charset="0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rcRect l="16564" t="18482" r="39538" b="18152"/>
          <a:stretch>
            <a:fillRect/>
          </a:stretch>
        </p:blipFill>
        <p:spPr>
          <a:xfrm>
            <a:off x="6485890" y="2804795"/>
            <a:ext cx="543560" cy="12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ldLvl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2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chemeClr val="dk1">
                    <a:lumMod val="85000"/>
                    <a:lumOff val="15000"/>
                  </a:schemeClr>
                </a:solidFill>
              </a:rPr>
              <a:t>电票签约</a:t>
            </a:r>
            <a:endParaRPr lang="zh-CN" altLang="en-US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4521236" y="926631"/>
            <a:ext cx="4850765" cy="2378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zh-CN" sz="8800" b="1" spc="200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01</a:t>
            </a:r>
            <a:endParaRPr lang="en-US" altLang="zh-CN" sz="8800" b="1" spc="200" dirty="0">
              <a:solidFill>
                <a:schemeClr val="dk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文本占位符 8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521871" y="3305131"/>
            <a:ext cx="816610" cy="2482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0" tIns="0" rIns="0" bIns="0" rtlCol="0" anchor="ctr">
            <a:normAutofit fontScale="70000"/>
          </a:bodyPr>
          <a:lstStyle>
            <a:lvl1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600" b="1" u="none" strike="noStrike" kern="1200" cap="none" spc="11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pc="200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</a:rPr>
              <a:t>Part One</a:t>
            </a:r>
            <a:endParaRPr lang="en-US" altLang="zh-CN" spc="200" dirty="0">
              <a:solidFill>
                <a:schemeClr val="dk1">
                  <a:lumMod val="85000"/>
                  <a:lumOff val="15000"/>
                </a:schemeClr>
              </a:solidFill>
              <a:uFillTx/>
            </a:endParaRPr>
          </a:p>
        </p:txBody>
      </p:sp>
      <p:pic>
        <p:nvPicPr>
          <p:cNvPr id="5" name="图片 4" descr="c91dbc4f220a1f86cd953d4a9ff2bc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984105" y="6082665"/>
            <a:ext cx="2198370" cy="76581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2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chemeClr val="dk1">
                    <a:lumMod val="85000"/>
                    <a:lumOff val="15000"/>
                  </a:schemeClr>
                </a:solidFill>
              </a:rPr>
              <a:t>商票极速贴现申请</a:t>
            </a:r>
            <a:endParaRPr lang="zh-CN" altLang="en-US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4521236" y="926631"/>
            <a:ext cx="4850765" cy="2378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zh-CN" sz="8800" b="1" spc="200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+mn-lt"/>
              </a:rPr>
              <a:t>03</a:t>
            </a:r>
            <a:endParaRPr lang="en-US" altLang="zh-CN" sz="8800" b="1" spc="200" dirty="0">
              <a:solidFill>
                <a:schemeClr val="dk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文本占位符 8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521835" y="3305175"/>
            <a:ext cx="956310" cy="2482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0" tIns="0" rIns="0" bIns="0" rtlCol="0" anchor="ctr">
            <a:normAutofit fontScale="70000"/>
          </a:bodyPr>
          <a:lstStyle>
            <a:lvl1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600" b="1" u="none" strike="noStrike" kern="1200" cap="none" spc="11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pc="200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</a:rPr>
              <a:t>Part Three</a:t>
            </a:r>
            <a:endParaRPr lang="en-US" altLang="zh-CN" spc="200" dirty="0">
              <a:solidFill>
                <a:schemeClr val="dk1">
                  <a:lumMod val="85000"/>
                  <a:lumOff val="15000"/>
                </a:schemeClr>
              </a:solidFill>
              <a:uFillTx/>
            </a:endParaRPr>
          </a:p>
        </p:txBody>
      </p:sp>
      <p:pic>
        <p:nvPicPr>
          <p:cNvPr id="5" name="图片 4" descr="c91dbc4f220a1f86cd953d4a9ff2bc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984105" y="6082665"/>
            <a:ext cx="2198370" cy="76581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编辑_20210827135937"/>
          <p:cNvPicPr>
            <a:picLocks noChangeAspect="1"/>
          </p:cNvPicPr>
          <p:nvPr/>
        </p:nvPicPr>
        <p:blipFill>
          <a:blip r:embed="rId1"/>
          <a:srcRect r="835"/>
          <a:stretch>
            <a:fillRect/>
          </a:stretch>
        </p:blipFill>
        <p:spPr>
          <a:xfrm>
            <a:off x="1487805" y="1599565"/>
            <a:ext cx="9427210" cy="44418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747520" y="915035"/>
            <a:ext cx="920686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企业制单登录网银→在票据业务栏点击电子票据进入操作页面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椭圆 2"/>
          <p:cNvSpPr/>
          <p:nvPr>
            <p:custDataLst>
              <p:tags r:id="rId3"/>
            </p:custDataLst>
          </p:nvPr>
        </p:nvSpPr>
        <p:spPr>
          <a:xfrm>
            <a:off x="581025" y="624840"/>
            <a:ext cx="1035050" cy="1033145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200835"/>
                </a:moveTo>
                <a:cubicBezTo>
                  <a:pt x="417189" y="200835"/>
                  <a:pt x="200835" y="417189"/>
                  <a:pt x="200835" y="684076"/>
                </a:cubicBezTo>
                <a:cubicBezTo>
                  <a:pt x="200835" y="950963"/>
                  <a:pt x="417189" y="1167317"/>
                  <a:pt x="684076" y="1167317"/>
                </a:cubicBezTo>
                <a:cubicBezTo>
                  <a:pt x="950963" y="1167317"/>
                  <a:pt x="1167317" y="950963"/>
                  <a:pt x="1167317" y="684076"/>
                </a:cubicBezTo>
                <a:cubicBezTo>
                  <a:pt x="1167317" y="417189"/>
                  <a:pt x="950963" y="200835"/>
                  <a:pt x="684076" y="200835"/>
                </a:cubicBezTo>
                <a:close/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cubicBezTo>
                  <a:pt x="1368152" y="1061881"/>
                  <a:pt x="1061881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03" tIns="45803" rIns="91603" bIns="45803" rtlCol="0" anchor="ctr"/>
          <a:p>
            <a:pPr algn="ctr"/>
            <a:endParaRPr lang="zh-CN" altLang="en-US" sz="3200">
              <a:latin typeface="Bahnschrift Light Condensed" panose="020B0502040204020203" pitchFamily="34" charset="0"/>
            </a:endParaRPr>
          </a:p>
        </p:txBody>
      </p:sp>
      <p:sp>
        <p:nvSpPr>
          <p:cNvPr id="49" name="TextBox 23"/>
          <p:cNvSpPr txBox="1"/>
          <p:nvPr>
            <p:custDataLst>
              <p:tags r:id="rId4"/>
            </p:custDataLst>
          </p:nvPr>
        </p:nvSpPr>
        <p:spPr>
          <a:xfrm>
            <a:off x="730250" y="862965"/>
            <a:ext cx="720090" cy="59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3865" spc="-151" dirty="0">
                <a:solidFill>
                  <a:srgbClr val="FFC000"/>
                </a:solidFill>
                <a:latin typeface="Bahnschrift Light Condensed" panose="020B0502040204020203" pitchFamily="34" charset="0"/>
                <a:ea typeface="微软雅黑" panose="020B0503020204020204" charset="-122"/>
              </a:rPr>
              <a:t>01</a:t>
            </a:r>
            <a:endParaRPr lang="en-US" altLang="zh-CN" sz="3865" spc="-151" dirty="0">
              <a:solidFill>
                <a:srgbClr val="FFC000"/>
              </a:solidFill>
              <a:latin typeface="Bahnschrift Light Condensed" panose="020B0502040204020203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8" grpId="0" bldLvl="0" animBg="1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编辑_20210827140031"/>
          <p:cNvPicPr>
            <a:picLocks noChangeAspect="1"/>
          </p:cNvPicPr>
          <p:nvPr/>
        </p:nvPicPr>
        <p:blipFill>
          <a:blip r:embed="rId1"/>
          <a:srcRect r="751"/>
          <a:stretch>
            <a:fillRect/>
          </a:stretch>
        </p:blipFill>
        <p:spPr>
          <a:xfrm>
            <a:off x="1596390" y="1543685"/>
            <a:ext cx="9236710" cy="4597400"/>
          </a:xfrm>
          <a:prstGeom prst="rect">
            <a:avLst/>
          </a:prstGeom>
        </p:spPr>
      </p:pic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747520" y="915035"/>
            <a:ext cx="920686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极速贴现申请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椭圆 2"/>
          <p:cNvSpPr/>
          <p:nvPr>
            <p:custDataLst>
              <p:tags r:id="rId3"/>
            </p:custDataLst>
          </p:nvPr>
        </p:nvSpPr>
        <p:spPr>
          <a:xfrm>
            <a:off x="581025" y="624840"/>
            <a:ext cx="1035050" cy="1033145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200835"/>
                </a:moveTo>
                <a:cubicBezTo>
                  <a:pt x="417189" y="200835"/>
                  <a:pt x="200835" y="417189"/>
                  <a:pt x="200835" y="684076"/>
                </a:cubicBezTo>
                <a:cubicBezTo>
                  <a:pt x="200835" y="950963"/>
                  <a:pt x="417189" y="1167317"/>
                  <a:pt x="684076" y="1167317"/>
                </a:cubicBezTo>
                <a:cubicBezTo>
                  <a:pt x="950963" y="1167317"/>
                  <a:pt x="1167317" y="950963"/>
                  <a:pt x="1167317" y="684076"/>
                </a:cubicBezTo>
                <a:cubicBezTo>
                  <a:pt x="1167317" y="417189"/>
                  <a:pt x="950963" y="200835"/>
                  <a:pt x="684076" y="200835"/>
                </a:cubicBezTo>
                <a:close/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cubicBezTo>
                  <a:pt x="1368152" y="1061881"/>
                  <a:pt x="1061881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03" tIns="45803" rIns="91603" bIns="45803" rtlCol="0" anchor="ctr"/>
          <a:p>
            <a:pPr algn="ctr"/>
            <a:endParaRPr lang="zh-CN" altLang="en-US" sz="3200">
              <a:latin typeface="Bahnschrift Light Condensed" panose="020B0502040204020203" pitchFamily="34" charset="0"/>
            </a:endParaRPr>
          </a:p>
        </p:txBody>
      </p:sp>
      <p:sp>
        <p:nvSpPr>
          <p:cNvPr id="49" name="TextBox 23"/>
          <p:cNvSpPr txBox="1"/>
          <p:nvPr>
            <p:custDataLst>
              <p:tags r:id="rId4"/>
            </p:custDataLst>
          </p:nvPr>
        </p:nvSpPr>
        <p:spPr>
          <a:xfrm>
            <a:off x="730250" y="862965"/>
            <a:ext cx="720090" cy="59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3865" spc="-151" dirty="0">
                <a:solidFill>
                  <a:srgbClr val="FFC000"/>
                </a:solidFill>
                <a:latin typeface="Bahnschrift Light Condensed" panose="020B0502040204020203" pitchFamily="34" charset="0"/>
                <a:ea typeface="微软雅黑" panose="020B0503020204020204" charset="-122"/>
              </a:rPr>
              <a:t>02</a:t>
            </a:r>
            <a:endParaRPr lang="en-US" altLang="zh-CN" sz="3865" spc="-151" dirty="0">
              <a:solidFill>
                <a:srgbClr val="FFC000"/>
              </a:solidFill>
              <a:latin typeface="Bahnschrift Light Condensed" panose="020B0502040204020203" pitchFamily="34" charset="0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l="16564" t="18482" r="38923" b="29373"/>
          <a:stretch>
            <a:fillRect/>
          </a:stretch>
        </p:blipFill>
        <p:spPr>
          <a:xfrm>
            <a:off x="6631305" y="3048000"/>
            <a:ext cx="551180" cy="1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8" grpId="0" bldLvl="0" animBg="1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编辑_20210827140136"/>
          <p:cNvPicPr>
            <a:picLocks noChangeAspect="1"/>
          </p:cNvPicPr>
          <p:nvPr/>
        </p:nvPicPr>
        <p:blipFill>
          <a:blip r:embed="rId1"/>
          <a:srcRect r="874"/>
          <a:stretch>
            <a:fillRect/>
          </a:stretch>
        </p:blipFill>
        <p:spPr>
          <a:xfrm>
            <a:off x="1640205" y="1684020"/>
            <a:ext cx="8945245" cy="45986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747520" y="915035"/>
            <a:ext cx="9206865" cy="70929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票据类型选择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商票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、输入贴现利率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4.5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%、付息利息方式选择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买方付息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、贴现用途输入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日常经营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、上传贸易合同后进入下一步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椭圆 2"/>
          <p:cNvSpPr/>
          <p:nvPr>
            <p:custDataLst>
              <p:tags r:id="rId3"/>
            </p:custDataLst>
          </p:nvPr>
        </p:nvSpPr>
        <p:spPr>
          <a:xfrm>
            <a:off x="581025" y="624840"/>
            <a:ext cx="1035050" cy="1033145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200835"/>
                </a:moveTo>
                <a:cubicBezTo>
                  <a:pt x="417189" y="200835"/>
                  <a:pt x="200835" y="417189"/>
                  <a:pt x="200835" y="684076"/>
                </a:cubicBezTo>
                <a:cubicBezTo>
                  <a:pt x="200835" y="950963"/>
                  <a:pt x="417189" y="1167317"/>
                  <a:pt x="684076" y="1167317"/>
                </a:cubicBezTo>
                <a:cubicBezTo>
                  <a:pt x="950963" y="1167317"/>
                  <a:pt x="1167317" y="950963"/>
                  <a:pt x="1167317" y="684076"/>
                </a:cubicBezTo>
                <a:cubicBezTo>
                  <a:pt x="1167317" y="417189"/>
                  <a:pt x="950963" y="200835"/>
                  <a:pt x="684076" y="200835"/>
                </a:cubicBezTo>
                <a:close/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cubicBezTo>
                  <a:pt x="1368152" y="1061881"/>
                  <a:pt x="1061881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03" tIns="45803" rIns="91603" bIns="45803" rtlCol="0" anchor="ctr"/>
          <a:p>
            <a:pPr algn="ctr"/>
            <a:endParaRPr lang="zh-CN" altLang="en-US" sz="3200">
              <a:latin typeface="Bahnschrift Light Condensed" panose="020B0502040204020203" pitchFamily="34" charset="0"/>
            </a:endParaRPr>
          </a:p>
        </p:txBody>
      </p:sp>
      <p:sp>
        <p:nvSpPr>
          <p:cNvPr id="49" name="TextBox 23"/>
          <p:cNvSpPr txBox="1"/>
          <p:nvPr>
            <p:custDataLst>
              <p:tags r:id="rId4"/>
            </p:custDataLst>
          </p:nvPr>
        </p:nvSpPr>
        <p:spPr>
          <a:xfrm>
            <a:off x="730250" y="862965"/>
            <a:ext cx="720090" cy="59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3865" spc="-151" dirty="0">
                <a:solidFill>
                  <a:srgbClr val="FFC000"/>
                </a:solidFill>
                <a:latin typeface="Bahnschrift Light Condensed" panose="020B0502040204020203" pitchFamily="34" charset="0"/>
                <a:ea typeface="微软雅黑" panose="020B0503020204020204" charset="-122"/>
              </a:rPr>
              <a:t>03</a:t>
            </a:r>
            <a:endParaRPr lang="en-US" altLang="zh-CN" sz="3865" spc="-151" dirty="0">
              <a:solidFill>
                <a:srgbClr val="FFC000"/>
              </a:solidFill>
              <a:latin typeface="Bahnschrift Light Condensed" panose="020B0502040204020203" pitchFamily="34" charset="0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l="16564" t="18482" r="38923" b="29373"/>
          <a:stretch>
            <a:fillRect/>
          </a:stretch>
        </p:blipFill>
        <p:spPr>
          <a:xfrm>
            <a:off x="6423025" y="2286000"/>
            <a:ext cx="551180" cy="1003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16564" t="18482" r="38923" b="29373"/>
          <a:stretch>
            <a:fillRect/>
          </a:stretch>
        </p:blipFill>
        <p:spPr>
          <a:xfrm>
            <a:off x="6466840" y="2805430"/>
            <a:ext cx="551180" cy="1003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7180" y="3063240"/>
            <a:ext cx="647700" cy="1238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3337560"/>
            <a:ext cx="647700" cy="1238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4470" y="4114165"/>
            <a:ext cx="647700" cy="1238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6040" y="4633595"/>
            <a:ext cx="647700" cy="123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8" grpId="0" bldLvl="0" animBg="1"/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编辑_20210827140945"/>
          <p:cNvPicPr>
            <a:picLocks noChangeAspect="1"/>
          </p:cNvPicPr>
          <p:nvPr/>
        </p:nvPicPr>
        <p:blipFill>
          <a:blip r:embed="rId1"/>
          <a:srcRect r="901"/>
          <a:stretch>
            <a:fillRect/>
          </a:stretch>
        </p:blipFill>
        <p:spPr>
          <a:xfrm>
            <a:off x="1506855" y="1585595"/>
            <a:ext cx="9096375" cy="458089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747520" y="915035"/>
            <a:ext cx="920686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选择相应票据后点击添加到已选择列表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椭圆 2"/>
          <p:cNvSpPr/>
          <p:nvPr>
            <p:custDataLst>
              <p:tags r:id="rId3"/>
            </p:custDataLst>
          </p:nvPr>
        </p:nvSpPr>
        <p:spPr>
          <a:xfrm>
            <a:off x="581025" y="624840"/>
            <a:ext cx="1035050" cy="1033145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200835"/>
                </a:moveTo>
                <a:cubicBezTo>
                  <a:pt x="417189" y="200835"/>
                  <a:pt x="200835" y="417189"/>
                  <a:pt x="200835" y="684076"/>
                </a:cubicBezTo>
                <a:cubicBezTo>
                  <a:pt x="200835" y="950963"/>
                  <a:pt x="417189" y="1167317"/>
                  <a:pt x="684076" y="1167317"/>
                </a:cubicBezTo>
                <a:cubicBezTo>
                  <a:pt x="950963" y="1167317"/>
                  <a:pt x="1167317" y="950963"/>
                  <a:pt x="1167317" y="684076"/>
                </a:cubicBezTo>
                <a:cubicBezTo>
                  <a:pt x="1167317" y="417189"/>
                  <a:pt x="950963" y="200835"/>
                  <a:pt x="684076" y="200835"/>
                </a:cubicBezTo>
                <a:close/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cubicBezTo>
                  <a:pt x="1368152" y="1061881"/>
                  <a:pt x="1061881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03" tIns="45803" rIns="91603" bIns="45803" rtlCol="0" anchor="ctr"/>
          <a:p>
            <a:pPr algn="ctr"/>
            <a:endParaRPr lang="zh-CN" altLang="en-US" sz="3200">
              <a:latin typeface="Bahnschrift Light Condensed" panose="020B0502040204020203" pitchFamily="34" charset="0"/>
            </a:endParaRPr>
          </a:p>
        </p:txBody>
      </p:sp>
      <p:sp>
        <p:nvSpPr>
          <p:cNvPr id="49" name="TextBox 23"/>
          <p:cNvSpPr txBox="1"/>
          <p:nvPr>
            <p:custDataLst>
              <p:tags r:id="rId4"/>
            </p:custDataLst>
          </p:nvPr>
        </p:nvSpPr>
        <p:spPr>
          <a:xfrm>
            <a:off x="730250" y="862965"/>
            <a:ext cx="720090" cy="59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3865" spc="-151" dirty="0">
                <a:solidFill>
                  <a:srgbClr val="FFC000"/>
                </a:solidFill>
                <a:latin typeface="Bahnschrift Light Condensed" panose="020B0502040204020203" pitchFamily="34" charset="0"/>
                <a:ea typeface="微软雅黑" panose="020B0503020204020204" charset="-122"/>
              </a:rPr>
              <a:t>04</a:t>
            </a:r>
            <a:endParaRPr lang="en-US" altLang="zh-CN" sz="3865" spc="-151" dirty="0">
              <a:solidFill>
                <a:srgbClr val="FFC000"/>
              </a:solidFill>
              <a:latin typeface="Bahnschrift Light Condensed" panose="020B0502040204020203" pitchFamily="34" charset="0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l="16564" t="18482" r="38923" b="29373"/>
          <a:stretch>
            <a:fillRect/>
          </a:stretch>
        </p:blipFill>
        <p:spPr>
          <a:xfrm>
            <a:off x="4838700" y="3402965"/>
            <a:ext cx="551180" cy="1003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l="16564" t="18482" r="38923" b="29373"/>
          <a:stretch>
            <a:fillRect/>
          </a:stretch>
        </p:blipFill>
        <p:spPr>
          <a:xfrm>
            <a:off x="4743450" y="3281680"/>
            <a:ext cx="551180" cy="1003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l="16564" t="18482" r="38923" b="29373"/>
          <a:stretch>
            <a:fillRect/>
          </a:stretch>
        </p:blipFill>
        <p:spPr>
          <a:xfrm>
            <a:off x="5730875" y="3368675"/>
            <a:ext cx="551180" cy="1003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l="16564" t="18482" r="38923" b="29373"/>
          <a:stretch>
            <a:fillRect/>
          </a:stretch>
        </p:blipFill>
        <p:spPr>
          <a:xfrm>
            <a:off x="7670165" y="3350895"/>
            <a:ext cx="551180" cy="1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8" grpId="0" bldLvl="0" animBg="1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编辑_20210827141011"/>
          <p:cNvPicPr>
            <a:picLocks noChangeAspect="1"/>
          </p:cNvPicPr>
          <p:nvPr/>
        </p:nvPicPr>
        <p:blipFill>
          <a:blip r:embed="rId1"/>
          <a:srcRect r="624"/>
          <a:stretch>
            <a:fillRect/>
          </a:stretch>
        </p:blipFill>
        <p:spPr>
          <a:xfrm>
            <a:off x="1487170" y="1651000"/>
            <a:ext cx="9177020" cy="455549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747520" y="915035"/>
            <a:ext cx="920686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确认信息无误后点击下一步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椭圆 2"/>
          <p:cNvSpPr/>
          <p:nvPr>
            <p:custDataLst>
              <p:tags r:id="rId3"/>
            </p:custDataLst>
          </p:nvPr>
        </p:nvSpPr>
        <p:spPr>
          <a:xfrm>
            <a:off x="581025" y="624840"/>
            <a:ext cx="1035050" cy="1033145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200835"/>
                </a:moveTo>
                <a:cubicBezTo>
                  <a:pt x="417189" y="200835"/>
                  <a:pt x="200835" y="417189"/>
                  <a:pt x="200835" y="684076"/>
                </a:cubicBezTo>
                <a:cubicBezTo>
                  <a:pt x="200835" y="950963"/>
                  <a:pt x="417189" y="1167317"/>
                  <a:pt x="684076" y="1167317"/>
                </a:cubicBezTo>
                <a:cubicBezTo>
                  <a:pt x="950963" y="1167317"/>
                  <a:pt x="1167317" y="950963"/>
                  <a:pt x="1167317" y="684076"/>
                </a:cubicBezTo>
                <a:cubicBezTo>
                  <a:pt x="1167317" y="417189"/>
                  <a:pt x="950963" y="200835"/>
                  <a:pt x="684076" y="200835"/>
                </a:cubicBezTo>
                <a:close/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cubicBezTo>
                  <a:pt x="1368152" y="1061881"/>
                  <a:pt x="1061881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03" tIns="45803" rIns="91603" bIns="45803" rtlCol="0" anchor="ctr"/>
          <a:p>
            <a:pPr algn="ctr"/>
            <a:endParaRPr lang="zh-CN" altLang="en-US" sz="3200">
              <a:latin typeface="Bahnschrift Light Condensed" panose="020B0502040204020203" pitchFamily="34" charset="0"/>
            </a:endParaRPr>
          </a:p>
        </p:txBody>
      </p:sp>
      <p:sp>
        <p:nvSpPr>
          <p:cNvPr id="49" name="TextBox 23"/>
          <p:cNvSpPr txBox="1"/>
          <p:nvPr>
            <p:custDataLst>
              <p:tags r:id="rId4"/>
            </p:custDataLst>
          </p:nvPr>
        </p:nvSpPr>
        <p:spPr>
          <a:xfrm>
            <a:off x="730250" y="862965"/>
            <a:ext cx="720090" cy="59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3865" spc="-151" dirty="0">
                <a:solidFill>
                  <a:srgbClr val="FFC000"/>
                </a:solidFill>
                <a:latin typeface="Bahnschrift Light Condensed" panose="020B0502040204020203" pitchFamily="34" charset="0"/>
                <a:ea typeface="微软雅黑" panose="020B0503020204020204" charset="-122"/>
              </a:rPr>
              <a:t>05</a:t>
            </a:r>
            <a:endParaRPr lang="en-US" altLang="zh-CN" sz="3865" spc="-151" dirty="0">
              <a:solidFill>
                <a:srgbClr val="FFC000"/>
              </a:solidFill>
              <a:latin typeface="Bahnschrift Light Condensed" panose="020B0502040204020203" pitchFamily="34" charset="0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l="16564" t="18482" r="38923" b="29373"/>
          <a:stretch>
            <a:fillRect/>
          </a:stretch>
        </p:blipFill>
        <p:spPr>
          <a:xfrm>
            <a:off x="7995285" y="4970145"/>
            <a:ext cx="551180" cy="1003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315450" y="5534025"/>
            <a:ext cx="1343025" cy="5810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8" grpId="0" bldLvl="0" animBg="1"/>
      <p:bldP spid="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编辑_20210827141036"/>
          <p:cNvPicPr>
            <a:picLocks noChangeAspect="1"/>
          </p:cNvPicPr>
          <p:nvPr/>
        </p:nvPicPr>
        <p:blipFill>
          <a:blip r:embed="rId1"/>
          <a:srcRect r="832"/>
          <a:stretch>
            <a:fillRect/>
          </a:stretch>
        </p:blipFill>
        <p:spPr>
          <a:xfrm>
            <a:off x="1468120" y="1595755"/>
            <a:ext cx="9167495" cy="474281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747520" y="915035"/>
            <a:ext cx="920686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确认信息无误后点击提交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椭圆 2"/>
          <p:cNvSpPr/>
          <p:nvPr>
            <p:custDataLst>
              <p:tags r:id="rId3"/>
            </p:custDataLst>
          </p:nvPr>
        </p:nvSpPr>
        <p:spPr>
          <a:xfrm>
            <a:off x="581025" y="624840"/>
            <a:ext cx="1035050" cy="1033145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200835"/>
                </a:moveTo>
                <a:cubicBezTo>
                  <a:pt x="417189" y="200835"/>
                  <a:pt x="200835" y="417189"/>
                  <a:pt x="200835" y="684076"/>
                </a:cubicBezTo>
                <a:cubicBezTo>
                  <a:pt x="200835" y="950963"/>
                  <a:pt x="417189" y="1167317"/>
                  <a:pt x="684076" y="1167317"/>
                </a:cubicBezTo>
                <a:cubicBezTo>
                  <a:pt x="950963" y="1167317"/>
                  <a:pt x="1167317" y="950963"/>
                  <a:pt x="1167317" y="684076"/>
                </a:cubicBezTo>
                <a:cubicBezTo>
                  <a:pt x="1167317" y="417189"/>
                  <a:pt x="950963" y="200835"/>
                  <a:pt x="684076" y="200835"/>
                </a:cubicBezTo>
                <a:close/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cubicBezTo>
                  <a:pt x="1368152" y="1061881"/>
                  <a:pt x="1061881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03" tIns="45803" rIns="91603" bIns="45803" rtlCol="0" anchor="ctr"/>
          <a:p>
            <a:pPr algn="ctr"/>
            <a:endParaRPr lang="zh-CN" altLang="en-US" sz="3200">
              <a:latin typeface="Bahnschrift Light Condensed" panose="020B0502040204020203" pitchFamily="34" charset="0"/>
            </a:endParaRPr>
          </a:p>
        </p:txBody>
      </p:sp>
      <p:sp>
        <p:nvSpPr>
          <p:cNvPr id="49" name="TextBox 23"/>
          <p:cNvSpPr txBox="1"/>
          <p:nvPr>
            <p:custDataLst>
              <p:tags r:id="rId4"/>
            </p:custDataLst>
          </p:nvPr>
        </p:nvSpPr>
        <p:spPr>
          <a:xfrm>
            <a:off x="730250" y="862965"/>
            <a:ext cx="720090" cy="59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3865" spc="-151" dirty="0">
                <a:solidFill>
                  <a:srgbClr val="FFC000"/>
                </a:solidFill>
                <a:latin typeface="Bahnschrift Light Condensed" panose="020B0502040204020203" pitchFamily="34" charset="0"/>
                <a:ea typeface="微软雅黑" panose="020B0503020204020204" charset="-122"/>
              </a:rPr>
              <a:t>06</a:t>
            </a:r>
            <a:endParaRPr lang="en-US" altLang="zh-CN" sz="3865" spc="-151" dirty="0">
              <a:solidFill>
                <a:srgbClr val="FFC000"/>
              </a:solidFill>
              <a:latin typeface="Bahnschrift Light Condensed" panose="020B0502040204020203" pitchFamily="34" charset="0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l="16564" t="18482" r="38923" b="29373"/>
          <a:stretch>
            <a:fillRect/>
          </a:stretch>
        </p:blipFill>
        <p:spPr>
          <a:xfrm>
            <a:off x="7964170" y="4519930"/>
            <a:ext cx="551180" cy="1003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16564" t="18482" r="38923" b="29373"/>
          <a:stretch>
            <a:fillRect/>
          </a:stretch>
        </p:blipFill>
        <p:spPr>
          <a:xfrm>
            <a:off x="4803775" y="4528820"/>
            <a:ext cx="551180" cy="1003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l="16564" t="18482" r="38923" b="29373"/>
          <a:stretch>
            <a:fillRect/>
          </a:stretch>
        </p:blipFill>
        <p:spPr>
          <a:xfrm>
            <a:off x="6350635" y="3599180"/>
            <a:ext cx="551180" cy="1003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l="16564" t="18482" r="38923" b="29373"/>
          <a:stretch>
            <a:fillRect/>
          </a:stretch>
        </p:blipFill>
        <p:spPr>
          <a:xfrm>
            <a:off x="7943850" y="3893185"/>
            <a:ext cx="551180" cy="1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8" grpId="0" bldLvl="0" animBg="1"/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编辑_20210827141052"/>
          <p:cNvPicPr>
            <a:picLocks noChangeAspect="1"/>
          </p:cNvPicPr>
          <p:nvPr/>
        </p:nvPicPr>
        <p:blipFill>
          <a:blip r:embed="rId1"/>
          <a:srcRect r="1009"/>
          <a:stretch>
            <a:fillRect/>
          </a:stretch>
        </p:blipFill>
        <p:spPr>
          <a:xfrm>
            <a:off x="1766570" y="1613535"/>
            <a:ext cx="8847455" cy="4585335"/>
          </a:xfrm>
          <a:prstGeom prst="rect">
            <a:avLst/>
          </a:prstGeom>
        </p:spPr>
      </p:pic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747520" y="915035"/>
            <a:ext cx="920686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选择相对于的网银证书后按确定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椭圆 2"/>
          <p:cNvSpPr/>
          <p:nvPr>
            <p:custDataLst>
              <p:tags r:id="rId3"/>
            </p:custDataLst>
          </p:nvPr>
        </p:nvSpPr>
        <p:spPr>
          <a:xfrm>
            <a:off x="581025" y="624840"/>
            <a:ext cx="1035050" cy="1033145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200835"/>
                </a:moveTo>
                <a:cubicBezTo>
                  <a:pt x="417189" y="200835"/>
                  <a:pt x="200835" y="417189"/>
                  <a:pt x="200835" y="684076"/>
                </a:cubicBezTo>
                <a:cubicBezTo>
                  <a:pt x="200835" y="950963"/>
                  <a:pt x="417189" y="1167317"/>
                  <a:pt x="684076" y="1167317"/>
                </a:cubicBezTo>
                <a:cubicBezTo>
                  <a:pt x="950963" y="1167317"/>
                  <a:pt x="1167317" y="950963"/>
                  <a:pt x="1167317" y="684076"/>
                </a:cubicBezTo>
                <a:cubicBezTo>
                  <a:pt x="1167317" y="417189"/>
                  <a:pt x="950963" y="200835"/>
                  <a:pt x="684076" y="200835"/>
                </a:cubicBezTo>
                <a:close/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cubicBezTo>
                  <a:pt x="1368152" y="1061881"/>
                  <a:pt x="1061881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03" tIns="45803" rIns="91603" bIns="45803" rtlCol="0" anchor="ctr"/>
          <a:p>
            <a:pPr algn="ctr"/>
            <a:endParaRPr lang="zh-CN" altLang="en-US" sz="3200">
              <a:latin typeface="Bahnschrift Light Condensed" panose="020B0502040204020203" pitchFamily="34" charset="0"/>
            </a:endParaRPr>
          </a:p>
        </p:txBody>
      </p:sp>
      <p:sp>
        <p:nvSpPr>
          <p:cNvPr id="49" name="TextBox 23"/>
          <p:cNvSpPr txBox="1"/>
          <p:nvPr>
            <p:custDataLst>
              <p:tags r:id="rId4"/>
            </p:custDataLst>
          </p:nvPr>
        </p:nvSpPr>
        <p:spPr>
          <a:xfrm>
            <a:off x="730250" y="862965"/>
            <a:ext cx="720090" cy="59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3865" spc="-151" dirty="0">
                <a:solidFill>
                  <a:srgbClr val="FFC000"/>
                </a:solidFill>
                <a:latin typeface="Bahnschrift Light Condensed" panose="020B0502040204020203" pitchFamily="34" charset="0"/>
                <a:ea typeface="微软雅黑" panose="020B0503020204020204" charset="-122"/>
              </a:rPr>
              <a:t>07</a:t>
            </a:r>
            <a:endParaRPr lang="en-US" altLang="zh-CN" sz="3865" spc="-151" dirty="0">
              <a:solidFill>
                <a:srgbClr val="FFC000"/>
              </a:solidFill>
              <a:latin typeface="Bahnschrift Light Condensed" panose="020B0502040204020203" pitchFamily="34" charset="0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l="16564" t="18482" r="38923" b="29373"/>
          <a:stretch>
            <a:fillRect/>
          </a:stretch>
        </p:blipFill>
        <p:spPr>
          <a:xfrm>
            <a:off x="5410200" y="3601720"/>
            <a:ext cx="551180" cy="1003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l="16564" t="18482" r="38923" b="29373"/>
          <a:stretch>
            <a:fillRect/>
          </a:stretch>
        </p:blipFill>
        <p:spPr>
          <a:xfrm>
            <a:off x="8016875" y="4450715"/>
            <a:ext cx="551180" cy="1003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l="16564" t="18482" r="38923" b="29373"/>
          <a:stretch>
            <a:fillRect/>
          </a:stretch>
        </p:blipFill>
        <p:spPr>
          <a:xfrm>
            <a:off x="5020945" y="4458970"/>
            <a:ext cx="551180" cy="1003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l="16564" t="18482" r="38923" b="29373"/>
          <a:stretch>
            <a:fillRect/>
          </a:stretch>
        </p:blipFill>
        <p:spPr>
          <a:xfrm>
            <a:off x="7946390" y="3827145"/>
            <a:ext cx="551180" cy="1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8" grpId="0" bldLvl="0" animBg="1"/>
      <p:bldP spid="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21082713572013"/>
          <p:cNvPicPr>
            <a:picLocks noChangeAspect="1"/>
          </p:cNvPicPr>
          <p:nvPr/>
        </p:nvPicPr>
        <p:blipFill>
          <a:blip r:embed="rId1"/>
          <a:srcRect r="788"/>
          <a:stretch>
            <a:fillRect/>
          </a:stretch>
        </p:blipFill>
        <p:spPr>
          <a:xfrm>
            <a:off x="1512570" y="1525270"/>
            <a:ext cx="9591675" cy="49644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9447530" y="1606550"/>
            <a:ext cx="593090" cy="24955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747520" y="915035"/>
            <a:ext cx="920686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显示操作成功后点击退出制单员账号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椭圆 2"/>
          <p:cNvSpPr/>
          <p:nvPr>
            <p:custDataLst>
              <p:tags r:id="rId3"/>
            </p:custDataLst>
          </p:nvPr>
        </p:nvSpPr>
        <p:spPr>
          <a:xfrm>
            <a:off x="581025" y="624840"/>
            <a:ext cx="1035050" cy="1033145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200835"/>
                </a:moveTo>
                <a:cubicBezTo>
                  <a:pt x="417189" y="200835"/>
                  <a:pt x="200835" y="417189"/>
                  <a:pt x="200835" y="684076"/>
                </a:cubicBezTo>
                <a:cubicBezTo>
                  <a:pt x="200835" y="950963"/>
                  <a:pt x="417189" y="1167317"/>
                  <a:pt x="684076" y="1167317"/>
                </a:cubicBezTo>
                <a:cubicBezTo>
                  <a:pt x="950963" y="1167317"/>
                  <a:pt x="1167317" y="950963"/>
                  <a:pt x="1167317" y="684076"/>
                </a:cubicBezTo>
                <a:cubicBezTo>
                  <a:pt x="1167317" y="417189"/>
                  <a:pt x="950963" y="200835"/>
                  <a:pt x="684076" y="200835"/>
                </a:cubicBezTo>
                <a:close/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cubicBezTo>
                  <a:pt x="1368152" y="1061881"/>
                  <a:pt x="1061881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03" tIns="45803" rIns="91603" bIns="45803" rtlCol="0" anchor="ctr"/>
          <a:p>
            <a:pPr algn="ctr"/>
            <a:endParaRPr lang="zh-CN" altLang="en-US" sz="3200">
              <a:latin typeface="Bahnschrift Light Condensed" panose="020B0502040204020203" pitchFamily="34" charset="0"/>
            </a:endParaRPr>
          </a:p>
        </p:txBody>
      </p:sp>
      <p:sp>
        <p:nvSpPr>
          <p:cNvPr id="49" name="TextBox 23"/>
          <p:cNvSpPr txBox="1"/>
          <p:nvPr>
            <p:custDataLst>
              <p:tags r:id="rId4"/>
            </p:custDataLst>
          </p:nvPr>
        </p:nvSpPr>
        <p:spPr>
          <a:xfrm>
            <a:off x="730250" y="862965"/>
            <a:ext cx="720090" cy="59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3865" spc="-151" dirty="0">
                <a:solidFill>
                  <a:srgbClr val="FFC000"/>
                </a:solidFill>
                <a:latin typeface="Bahnschrift Light Condensed" panose="020B0502040204020203" pitchFamily="34" charset="0"/>
                <a:ea typeface="微软雅黑" panose="020B0503020204020204" charset="-122"/>
              </a:rPr>
              <a:t>08</a:t>
            </a:r>
            <a:endParaRPr lang="en-US" altLang="zh-CN" sz="3865" spc="-151" dirty="0">
              <a:solidFill>
                <a:srgbClr val="FFC000"/>
              </a:solidFill>
              <a:latin typeface="Bahnschrift Light Condensed" panose="020B0502040204020203" pitchFamily="34" charset="0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rcRect l="16564" t="18482" r="38923" b="29373"/>
          <a:stretch>
            <a:fillRect/>
          </a:stretch>
        </p:blipFill>
        <p:spPr>
          <a:xfrm>
            <a:off x="7545070" y="3437255"/>
            <a:ext cx="551180" cy="1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8" grpId="0" bldLvl="0" animBg="1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21082713572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5450" y="1442720"/>
            <a:ext cx="8589010" cy="44062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747520" y="915035"/>
            <a:ext cx="920686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登录审核员账号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椭圆 2"/>
          <p:cNvSpPr/>
          <p:nvPr>
            <p:custDataLst>
              <p:tags r:id="rId3"/>
            </p:custDataLst>
          </p:nvPr>
        </p:nvSpPr>
        <p:spPr>
          <a:xfrm>
            <a:off x="581025" y="624840"/>
            <a:ext cx="1035050" cy="1033145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200835"/>
                </a:moveTo>
                <a:cubicBezTo>
                  <a:pt x="417189" y="200835"/>
                  <a:pt x="200835" y="417189"/>
                  <a:pt x="200835" y="684076"/>
                </a:cubicBezTo>
                <a:cubicBezTo>
                  <a:pt x="200835" y="950963"/>
                  <a:pt x="417189" y="1167317"/>
                  <a:pt x="684076" y="1167317"/>
                </a:cubicBezTo>
                <a:cubicBezTo>
                  <a:pt x="950963" y="1167317"/>
                  <a:pt x="1167317" y="950963"/>
                  <a:pt x="1167317" y="684076"/>
                </a:cubicBezTo>
                <a:cubicBezTo>
                  <a:pt x="1167317" y="417189"/>
                  <a:pt x="950963" y="200835"/>
                  <a:pt x="684076" y="200835"/>
                </a:cubicBezTo>
                <a:close/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cubicBezTo>
                  <a:pt x="1368152" y="1061881"/>
                  <a:pt x="1061881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03" tIns="45803" rIns="91603" bIns="45803" rtlCol="0" anchor="ctr"/>
          <a:p>
            <a:pPr algn="ctr"/>
            <a:endParaRPr lang="zh-CN" altLang="en-US" sz="3200">
              <a:latin typeface="Bahnschrift Light Condensed" panose="020B0502040204020203" pitchFamily="34" charset="0"/>
            </a:endParaRPr>
          </a:p>
        </p:txBody>
      </p:sp>
      <p:sp>
        <p:nvSpPr>
          <p:cNvPr id="49" name="TextBox 23"/>
          <p:cNvSpPr txBox="1"/>
          <p:nvPr>
            <p:custDataLst>
              <p:tags r:id="rId4"/>
            </p:custDataLst>
          </p:nvPr>
        </p:nvSpPr>
        <p:spPr>
          <a:xfrm>
            <a:off x="730250" y="862965"/>
            <a:ext cx="720090" cy="59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3865" spc="-151" dirty="0">
                <a:solidFill>
                  <a:srgbClr val="FFC000"/>
                </a:solidFill>
                <a:latin typeface="Bahnschrift Light Condensed" panose="020B0502040204020203" pitchFamily="34" charset="0"/>
                <a:ea typeface="微软雅黑" panose="020B0503020204020204" charset="-122"/>
              </a:rPr>
              <a:t>09</a:t>
            </a:r>
            <a:endParaRPr lang="en-US" altLang="zh-CN" sz="3865" spc="-151" dirty="0">
              <a:solidFill>
                <a:srgbClr val="FFC000"/>
              </a:solidFill>
              <a:latin typeface="Bahnschrift Light Condensed" panose="020B0502040204020203" pitchFamily="34" charset="0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l="16564" t="18482" r="38923" b="29373"/>
          <a:stretch>
            <a:fillRect/>
          </a:stretch>
        </p:blipFill>
        <p:spPr>
          <a:xfrm>
            <a:off x="7451725" y="2893695"/>
            <a:ext cx="551180" cy="1003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401175" y="5514975"/>
            <a:ext cx="885825" cy="1809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8" grpId="0" bldLvl="0" animBg="1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6860" y="1510030"/>
            <a:ext cx="9112412" cy="46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747520" y="915035"/>
            <a:ext cx="920686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企业管理员登录在票据业务栏点击电子票据</a:t>
            </a:r>
            <a:endParaRPr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椭圆 2"/>
          <p:cNvSpPr/>
          <p:nvPr>
            <p:custDataLst>
              <p:tags r:id="rId3"/>
            </p:custDataLst>
          </p:nvPr>
        </p:nvSpPr>
        <p:spPr>
          <a:xfrm>
            <a:off x="581025" y="624840"/>
            <a:ext cx="1035050" cy="1033145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200835"/>
                </a:moveTo>
                <a:cubicBezTo>
                  <a:pt x="417189" y="200835"/>
                  <a:pt x="200835" y="417189"/>
                  <a:pt x="200835" y="684076"/>
                </a:cubicBezTo>
                <a:cubicBezTo>
                  <a:pt x="200835" y="950963"/>
                  <a:pt x="417189" y="1167317"/>
                  <a:pt x="684076" y="1167317"/>
                </a:cubicBezTo>
                <a:cubicBezTo>
                  <a:pt x="950963" y="1167317"/>
                  <a:pt x="1167317" y="950963"/>
                  <a:pt x="1167317" y="684076"/>
                </a:cubicBezTo>
                <a:cubicBezTo>
                  <a:pt x="1167317" y="417189"/>
                  <a:pt x="950963" y="200835"/>
                  <a:pt x="684076" y="200835"/>
                </a:cubicBezTo>
                <a:close/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cubicBezTo>
                  <a:pt x="1368152" y="1061881"/>
                  <a:pt x="1061881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03" tIns="45803" rIns="91603" bIns="45803" rtlCol="0" anchor="ctr"/>
          <a:p>
            <a:pPr algn="ctr"/>
            <a:endParaRPr lang="zh-CN" altLang="en-US" sz="3200">
              <a:latin typeface="Bahnschrift Light Condensed" panose="020B0502040204020203" pitchFamily="34" charset="0"/>
            </a:endParaRPr>
          </a:p>
        </p:txBody>
      </p:sp>
      <p:sp>
        <p:nvSpPr>
          <p:cNvPr id="49" name="TextBox 23"/>
          <p:cNvSpPr txBox="1"/>
          <p:nvPr>
            <p:custDataLst>
              <p:tags r:id="rId4"/>
            </p:custDataLst>
          </p:nvPr>
        </p:nvSpPr>
        <p:spPr>
          <a:xfrm>
            <a:off x="730250" y="862965"/>
            <a:ext cx="720090" cy="59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3865" spc="-151" dirty="0">
                <a:solidFill>
                  <a:srgbClr val="FFC000"/>
                </a:solidFill>
                <a:latin typeface="Bahnschrift Light Condensed" panose="020B0502040204020203" pitchFamily="34" charset="0"/>
                <a:ea typeface="微软雅黑" panose="020B0503020204020204" charset="-122"/>
              </a:rPr>
              <a:t>01</a:t>
            </a:r>
            <a:endParaRPr lang="en-US" altLang="zh-CN" sz="3865" spc="-151" dirty="0">
              <a:solidFill>
                <a:srgbClr val="FFC000"/>
              </a:solidFill>
              <a:latin typeface="Bahnschrift Light Condensed" panose="020B0502040204020203" pitchFamily="34" charset="0"/>
              <a:ea typeface="微软雅黑" panose="020B0503020204020204" charset="-122"/>
            </a:endParaRPr>
          </a:p>
        </p:txBody>
      </p:sp>
      <p:pic>
        <p:nvPicPr>
          <p:cNvPr id="7" name="图片 6" descr="c91dbc4f220a1f86cd953d4a9ff2bc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896475" y="83185"/>
            <a:ext cx="2198370" cy="765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8" grpId="0" bldLvl="0" animBg="1"/>
      <p:bldP spid="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编辑_202108271411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4010" y="1510665"/>
            <a:ext cx="9222740" cy="473138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747520" y="915035"/>
            <a:ext cx="920686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点击首页待办审核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椭圆 2"/>
          <p:cNvSpPr/>
          <p:nvPr>
            <p:custDataLst>
              <p:tags r:id="rId3"/>
            </p:custDataLst>
          </p:nvPr>
        </p:nvSpPr>
        <p:spPr>
          <a:xfrm>
            <a:off x="581025" y="624840"/>
            <a:ext cx="1035050" cy="1033145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200835"/>
                </a:moveTo>
                <a:cubicBezTo>
                  <a:pt x="417189" y="200835"/>
                  <a:pt x="200835" y="417189"/>
                  <a:pt x="200835" y="684076"/>
                </a:cubicBezTo>
                <a:cubicBezTo>
                  <a:pt x="200835" y="950963"/>
                  <a:pt x="417189" y="1167317"/>
                  <a:pt x="684076" y="1167317"/>
                </a:cubicBezTo>
                <a:cubicBezTo>
                  <a:pt x="950963" y="1167317"/>
                  <a:pt x="1167317" y="950963"/>
                  <a:pt x="1167317" y="684076"/>
                </a:cubicBezTo>
                <a:cubicBezTo>
                  <a:pt x="1167317" y="417189"/>
                  <a:pt x="950963" y="200835"/>
                  <a:pt x="684076" y="200835"/>
                </a:cubicBezTo>
                <a:close/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cubicBezTo>
                  <a:pt x="1368152" y="1061881"/>
                  <a:pt x="1061881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03" tIns="45803" rIns="91603" bIns="45803" rtlCol="0" anchor="ctr"/>
          <a:p>
            <a:pPr algn="ctr"/>
            <a:endParaRPr lang="zh-CN" altLang="en-US" sz="3200">
              <a:latin typeface="Bahnschrift Light Condensed" panose="020B0502040204020203" pitchFamily="34" charset="0"/>
            </a:endParaRPr>
          </a:p>
        </p:txBody>
      </p:sp>
      <p:sp>
        <p:nvSpPr>
          <p:cNvPr id="49" name="TextBox 23"/>
          <p:cNvSpPr txBox="1"/>
          <p:nvPr>
            <p:custDataLst>
              <p:tags r:id="rId4"/>
            </p:custDataLst>
          </p:nvPr>
        </p:nvSpPr>
        <p:spPr>
          <a:xfrm>
            <a:off x="730250" y="862965"/>
            <a:ext cx="720090" cy="59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3865" spc="-151" dirty="0">
                <a:solidFill>
                  <a:srgbClr val="FFC000"/>
                </a:solidFill>
                <a:latin typeface="Bahnschrift Light Condensed" panose="020B0502040204020203" pitchFamily="34" charset="0"/>
                <a:ea typeface="微软雅黑" panose="020B0503020204020204" charset="-122"/>
              </a:rPr>
              <a:t>10</a:t>
            </a:r>
            <a:endParaRPr lang="en-US" altLang="zh-CN" sz="3865" spc="-151" dirty="0">
              <a:solidFill>
                <a:srgbClr val="FFC000"/>
              </a:solidFill>
              <a:latin typeface="Bahnschrift Light Condensed" panose="020B0502040204020203" pitchFamily="34" charset="0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l="16564" t="18482" r="38923" b="29373"/>
          <a:stretch>
            <a:fillRect/>
          </a:stretch>
        </p:blipFill>
        <p:spPr>
          <a:xfrm>
            <a:off x="3470910" y="2294255"/>
            <a:ext cx="551180" cy="1003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16564" t="18482" r="38923" b="29373"/>
          <a:stretch>
            <a:fillRect/>
          </a:stretch>
        </p:blipFill>
        <p:spPr>
          <a:xfrm>
            <a:off x="3202305" y="2121535"/>
            <a:ext cx="551180" cy="1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8" grpId="0" bldLvl="0" animBg="1"/>
      <p:bldP spid="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编辑_20210827141131"/>
          <p:cNvPicPr>
            <a:picLocks noChangeAspect="1"/>
          </p:cNvPicPr>
          <p:nvPr/>
        </p:nvPicPr>
        <p:blipFill>
          <a:blip r:embed="rId1"/>
          <a:srcRect r="844"/>
          <a:stretch>
            <a:fillRect/>
          </a:stretch>
        </p:blipFill>
        <p:spPr>
          <a:xfrm>
            <a:off x="1637030" y="1443355"/>
            <a:ext cx="9327515" cy="4826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747520" y="915035"/>
            <a:ext cx="920686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点击蓝色字体极速贴现申请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椭圆 2"/>
          <p:cNvSpPr/>
          <p:nvPr>
            <p:custDataLst>
              <p:tags r:id="rId3"/>
            </p:custDataLst>
          </p:nvPr>
        </p:nvSpPr>
        <p:spPr>
          <a:xfrm>
            <a:off x="581025" y="624840"/>
            <a:ext cx="1035050" cy="1033145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200835"/>
                </a:moveTo>
                <a:cubicBezTo>
                  <a:pt x="417189" y="200835"/>
                  <a:pt x="200835" y="417189"/>
                  <a:pt x="200835" y="684076"/>
                </a:cubicBezTo>
                <a:cubicBezTo>
                  <a:pt x="200835" y="950963"/>
                  <a:pt x="417189" y="1167317"/>
                  <a:pt x="684076" y="1167317"/>
                </a:cubicBezTo>
                <a:cubicBezTo>
                  <a:pt x="950963" y="1167317"/>
                  <a:pt x="1167317" y="950963"/>
                  <a:pt x="1167317" y="684076"/>
                </a:cubicBezTo>
                <a:cubicBezTo>
                  <a:pt x="1167317" y="417189"/>
                  <a:pt x="950963" y="200835"/>
                  <a:pt x="684076" y="200835"/>
                </a:cubicBezTo>
                <a:close/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cubicBezTo>
                  <a:pt x="1368152" y="1061881"/>
                  <a:pt x="1061881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03" tIns="45803" rIns="91603" bIns="45803" rtlCol="0" anchor="ctr"/>
          <a:p>
            <a:pPr algn="ctr"/>
            <a:endParaRPr lang="zh-CN" altLang="en-US" sz="3200">
              <a:latin typeface="Bahnschrift Light Condensed" panose="020B0502040204020203" pitchFamily="34" charset="0"/>
            </a:endParaRPr>
          </a:p>
        </p:txBody>
      </p:sp>
      <p:sp>
        <p:nvSpPr>
          <p:cNvPr id="49" name="TextBox 23"/>
          <p:cNvSpPr txBox="1"/>
          <p:nvPr>
            <p:custDataLst>
              <p:tags r:id="rId4"/>
            </p:custDataLst>
          </p:nvPr>
        </p:nvSpPr>
        <p:spPr>
          <a:xfrm>
            <a:off x="730250" y="862965"/>
            <a:ext cx="720090" cy="59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3865" spc="-151" dirty="0">
                <a:solidFill>
                  <a:srgbClr val="FFC000"/>
                </a:solidFill>
                <a:latin typeface="Bahnschrift Light Condensed" panose="020B0502040204020203" pitchFamily="34" charset="0"/>
                <a:ea typeface="微软雅黑" panose="020B0503020204020204" charset="-122"/>
              </a:rPr>
              <a:t>11</a:t>
            </a:r>
            <a:endParaRPr lang="en-US" altLang="zh-CN" sz="3865" spc="-151" dirty="0">
              <a:solidFill>
                <a:srgbClr val="FFC000"/>
              </a:solidFill>
              <a:latin typeface="Bahnschrift Light Condensed" panose="020B0502040204020203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8" grpId="0" bldLvl="0" animBg="1"/>
      <p:bldP spid="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编辑_20210827141146"/>
          <p:cNvPicPr>
            <a:picLocks noChangeAspect="1"/>
          </p:cNvPicPr>
          <p:nvPr/>
        </p:nvPicPr>
        <p:blipFill>
          <a:blip r:embed="rId1"/>
          <a:srcRect r="986"/>
          <a:stretch>
            <a:fillRect/>
          </a:stretch>
        </p:blipFill>
        <p:spPr>
          <a:xfrm>
            <a:off x="1576705" y="1445895"/>
            <a:ext cx="9347200" cy="484314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747520" y="915035"/>
            <a:ext cx="920686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点击审批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椭圆 2"/>
          <p:cNvSpPr/>
          <p:nvPr>
            <p:custDataLst>
              <p:tags r:id="rId3"/>
            </p:custDataLst>
          </p:nvPr>
        </p:nvSpPr>
        <p:spPr>
          <a:xfrm>
            <a:off x="581025" y="624840"/>
            <a:ext cx="1035050" cy="1033145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200835"/>
                </a:moveTo>
                <a:cubicBezTo>
                  <a:pt x="417189" y="200835"/>
                  <a:pt x="200835" y="417189"/>
                  <a:pt x="200835" y="684076"/>
                </a:cubicBezTo>
                <a:cubicBezTo>
                  <a:pt x="200835" y="950963"/>
                  <a:pt x="417189" y="1167317"/>
                  <a:pt x="684076" y="1167317"/>
                </a:cubicBezTo>
                <a:cubicBezTo>
                  <a:pt x="950963" y="1167317"/>
                  <a:pt x="1167317" y="950963"/>
                  <a:pt x="1167317" y="684076"/>
                </a:cubicBezTo>
                <a:cubicBezTo>
                  <a:pt x="1167317" y="417189"/>
                  <a:pt x="950963" y="200835"/>
                  <a:pt x="684076" y="200835"/>
                </a:cubicBezTo>
                <a:close/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cubicBezTo>
                  <a:pt x="1368152" y="1061881"/>
                  <a:pt x="1061881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03" tIns="45803" rIns="91603" bIns="45803" rtlCol="0" anchor="ctr"/>
          <a:p>
            <a:pPr algn="ctr"/>
            <a:endParaRPr lang="zh-CN" altLang="en-US" sz="3200">
              <a:latin typeface="Bahnschrift Light Condensed" panose="020B0502040204020203" pitchFamily="34" charset="0"/>
            </a:endParaRPr>
          </a:p>
        </p:txBody>
      </p:sp>
      <p:sp>
        <p:nvSpPr>
          <p:cNvPr id="49" name="TextBox 23"/>
          <p:cNvSpPr txBox="1"/>
          <p:nvPr>
            <p:custDataLst>
              <p:tags r:id="rId4"/>
            </p:custDataLst>
          </p:nvPr>
        </p:nvSpPr>
        <p:spPr>
          <a:xfrm>
            <a:off x="730250" y="862965"/>
            <a:ext cx="720090" cy="59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3865" spc="-151" dirty="0">
                <a:solidFill>
                  <a:srgbClr val="FFC000"/>
                </a:solidFill>
                <a:latin typeface="Bahnschrift Light Condensed" panose="020B0502040204020203" pitchFamily="34" charset="0"/>
                <a:ea typeface="微软雅黑" panose="020B0503020204020204" charset="-122"/>
              </a:rPr>
              <a:t>12</a:t>
            </a:r>
            <a:endParaRPr lang="en-US" altLang="zh-CN" sz="3865" spc="-151" dirty="0">
              <a:solidFill>
                <a:srgbClr val="FFC000"/>
              </a:solidFill>
              <a:latin typeface="Bahnschrift Light Condensed" panose="020B0502040204020203" pitchFamily="34" charset="0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l="16564" t="18482" r="38923" b="29373"/>
          <a:stretch>
            <a:fillRect/>
          </a:stretch>
        </p:blipFill>
        <p:spPr>
          <a:xfrm>
            <a:off x="4951095" y="2719070"/>
            <a:ext cx="551180" cy="1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8" grpId="0" bldLvl="0" animBg="1"/>
      <p:bldP spid="4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编辑_202108271411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865" y="1442085"/>
            <a:ext cx="9096375" cy="466661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747520" y="915035"/>
            <a:ext cx="920686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确认信息无误后点击通过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椭圆 2"/>
          <p:cNvSpPr/>
          <p:nvPr>
            <p:custDataLst>
              <p:tags r:id="rId3"/>
            </p:custDataLst>
          </p:nvPr>
        </p:nvSpPr>
        <p:spPr>
          <a:xfrm>
            <a:off x="581025" y="624840"/>
            <a:ext cx="1035050" cy="1033145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200835"/>
                </a:moveTo>
                <a:cubicBezTo>
                  <a:pt x="417189" y="200835"/>
                  <a:pt x="200835" y="417189"/>
                  <a:pt x="200835" y="684076"/>
                </a:cubicBezTo>
                <a:cubicBezTo>
                  <a:pt x="200835" y="950963"/>
                  <a:pt x="417189" y="1167317"/>
                  <a:pt x="684076" y="1167317"/>
                </a:cubicBezTo>
                <a:cubicBezTo>
                  <a:pt x="950963" y="1167317"/>
                  <a:pt x="1167317" y="950963"/>
                  <a:pt x="1167317" y="684076"/>
                </a:cubicBezTo>
                <a:cubicBezTo>
                  <a:pt x="1167317" y="417189"/>
                  <a:pt x="950963" y="200835"/>
                  <a:pt x="684076" y="200835"/>
                </a:cubicBezTo>
                <a:close/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cubicBezTo>
                  <a:pt x="1368152" y="1061881"/>
                  <a:pt x="1061881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03" tIns="45803" rIns="91603" bIns="45803" rtlCol="0" anchor="ctr"/>
          <a:p>
            <a:pPr algn="ctr"/>
            <a:endParaRPr lang="zh-CN" altLang="en-US" sz="3200">
              <a:latin typeface="Bahnschrift Light Condensed" panose="020B0502040204020203" pitchFamily="34" charset="0"/>
            </a:endParaRPr>
          </a:p>
        </p:txBody>
      </p:sp>
      <p:sp>
        <p:nvSpPr>
          <p:cNvPr id="49" name="TextBox 23"/>
          <p:cNvSpPr txBox="1"/>
          <p:nvPr>
            <p:custDataLst>
              <p:tags r:id="rId4"/>
            </p:custDataLst>
          </p:nvPr>
        </p:nvSpPr>
        <p:spPr>
          <a:xfrm>
            <a:off x="730250" y="862965"/>
            <a:ext cx="720090" cy="59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3865" spc="-151" dirty="0">
                <a:solidFill>
                  <a:srgbClr val="FFC000"/>
                </a:solidFill>
                <a:latin typeface="Bahnschrift Light Condensed" panose="020B0502040204020203" pitchFamily="34" charset="0"/>
                <a:ea typeface="微软雅黑" panose="020B0503020204020204" charset="-122"/>
              </a:rPr>
              <a:t>13</a:t>
            </a:r>
            <a:endParaRPr lang="en-US" altLang="zh-CN" sz="3865" spc="-151" dirty="0">
              <a:solidFill>
                <a:srgbClr val="FFC000"/>
              </a:solidFill>
              <a:latin typeface="Bahnschrift Light Condensed" panose="020B0502040204020203" pitchFamily="34" charset="0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l="16564" t="18482" r="38923" b="29373"/>
          <a:stretch>
            <a:fillRect/>
          </a:stretch>
        </p:blipFill>
        <p:spPr>
          <a:xfrm>
            <a:off x="6068695" y="2934970"/>
            <a:ext cx="551180" cy="1003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l="16564" t="18482" r="38923" b="29373"/>
          <a:stretch>
            <a:fillRect/>
          </a:stretch>
        </p:blipFill>
        <p:spPr>
          <a:xfrm>
            <a:off x="6015990" y="3298825"/>
            <a:ext cx="551180" cy="1003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l="16564" t="18482" r="38923" b="29373"/>
          <a:stretch>
            <a:fillRect/>
          </a:stretch>
        </p:blipFill>
        <p:spPr>
          <a:xfrm>
            <a:off x="6908165" y="4025900"/>
            <a:ext cx="551180" cy="1003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l="16564" t="18482" r="38923" b="29373"/>
          <a:stretch>
            <a:fillRect/>
          </a:stretch>
        </p:blipFill>
        <p:spPr>
          <a:xfrm>
            <a:off x="3999230" y="3957320"/>
            <a:ext cx="551180" cy="1003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rcRect l="16564" t="18482" r="38923" b="29373"/>
          <a:stretch>
            <a:fillRect/>
          </a:stretch>
        </p:blipFill>
        <p:spPr>
          <a:xfrm>
            <a:off x="3989705" y="4078605"/>
            <a:ext cx="551180" cy="1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8" grpId="0" bldLvl="0" animBg="1"/>
      <p:bldP spid="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210827135720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7195" y="1538605"/>
            <a:ext cx="9373870" cy="480949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747520" y="915035"/>
            <a:ext cx="920686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审核通过，操作完成等待银行放款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椭圆 2"/>
          <p:cNvSpPr/>
          <p:nvPr>
            <p:custDataLst>
              <p:tags r:id="rId3"/>
            </p:custDataLst>
          </p:nvPr>
        </p:nvSpPr>
        <p:spPr>
          <a:xfrm>
            <a:off x="581025" y="624840"/>
            <a:ext cx="1035050" cy="1033145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200835"/>
                </a:moveTo>
                <a:cubicBezTo>
                  <a:pt x="417189" y="200835"/>
                  <a:pt x="200835" y="417189"/>
                  <a:pt x="200835" y="684076"/>
                </a:cubicBezTo>
                <a:cubicBezTo>
                  <a:pt x="200835" y="950963"/>
                  <a:pt x="417189" y="1167317"/>
                  <a:pt x="684076" y="1167317"/>
                </a:cubicBezTo>
                <a:cubicBezTo>
                  <a:pt x="950963" y="1167317"/>
                  <a:pt x="1167317" y="950963"/>
                  <a:pt x="1167317" y="684076"/>
                </a:cubicBezTo>
                <a:cubicBezTo>
                  <a:pt x="1167317" y="417189"/>
                  <a:pt x="950963" y="200835"/>
                  <a:pt x="684076" y="200835"/>
                </a:cubicBezTo>
                <a:close/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cubicBezTo>
                  <a:pt x="1368152" y="1061881"/>
                  <a:pt x="1061881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03" tIns="45803" rIns="91603" bIns="45803" rtlCol="0" anchor="ctr"/>
          <a:p>
            <a:pPr algn="ctr"/>
            <a:endParaRPr lang="zh-CN" altLang="en-US" sz="3200">
              <a:latin typeface="Bahnschrift Light Condensed" panose="020B0502040204020203" pitchFamily="34" charset="0"/>
            </a:endParaRPr>
          </a:p>
        </p:txBody>
      </p:sp>
      <p:sp>
        <p:nvSpPr>
          <p:cNvPr id="49" name="TextBox 23"/>
          <p:cNvSpPr txBox="1"/>
          <p:nvPr>
            <p:custDataLst>
              <p:tags r:id="rId4"/>
            </p:custDataLst>
          </p:nvPr>
        </p:nvSpPr>
        <p:spPr>
          <a:xfrm>
            <a:off x="730250" y="862965"/>
            <a:ext cx="720090" cy="59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3865" spc="-151" dirty="0">
                <a:solidFill>
                  <a:srgbClr val="FFC000"/>
                </a:solidFill>
                <a:latin typeface="Bahnschrift Light Condensed" panose="020B0502040204020203" pitchFamily="34" charset="0"/>
                <a:ea typeface="微软雅黑" panose="020B0503020204020204" charset="-122"/>
              </a:rPr>
              <a:t>14</a:t>
            </a:r>
            <a:endParaRPr lang="en-US" altLang="zh-CN" sz="3865" spc="-151" dirty="0">
              <a:solidFill>
                <a:srgbClr val="FFC000"/>
              </a:solidFill>
              <a:latin typeface="Bahnschrift Light Condensed" panose="020B0502040204020203" pitchFamily="34" charset="0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7420" y="2785745"/>
            <a:ext cx="876300" cy="14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8" grpId="0" bldLvl="0" animBg="1"/>
      <p:bldP spid="4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/>
            <a:srcRect/>
            <a:stretch>
              <a:fillRect t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/>
          <p:cNvSpPr/>
          <p:nvPr/>
        </p:nvSpPr>
        <p:spPr>
          <a:xfrm>
            <a:off x="5910173" y="-6985"/>
            <a:ext cx="6282112" cy="6858000"/>
          </a:xfrm>
          <a:custGeom>
            <a:avLst/>
            <a:gdLst>
              <a:gd name="connsiteX0" fmla="*/ 1311574 w 6282112"/>
              <a:gd name="connsiteY0" fmla="*/ 0 h 6858000"/>
              <a:gd name="connsiteX1" fmla="*/ 6282112 w 6282112"/>
              <a:gd name="connsiteY1" fmla="*/ 0 h 6858000"/>
              <a:gd name="connsiteX2" fmla="*/ 6282112 w 6282112"/>
              <a:gd name="connsiteY2" fmla="*/ 6858000 h 6858000"/>
              <a:gd name="connsiteX3" fmla="*/ 1555067 w 6282112"/>
              <a:gd name="connsiteY3" fmla="*/ 6858000 h 6858000"/>
              <a:gd name="connsiteX4" fmla="*/ 1415254 w 6282112"/>
              <a:gd name="connsiteY4" fmla="*/ 6724701 h 6858000"/>
              <a:gd name="connsiteX5" fmla="*/ 0 w 6282112"/>
              <a:gd name="connsiteY5" fmla="*/ 3307977 h 6858000"/>
              <a:gd name="connsiteX6" fmla="*/ 1255260 w 6282112"/>
              <a:gd name="connsiteY6" fmla="*/ 590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112" h="6858000">
                <a:moveTo>
                  <a:pt x="1311574" y="0"/>
                </a:moveTo>
                <a:lnTo>
                  <a:pt x="6282112" y="0"/>
                </a:lnTo>
                <a:lnTo>
                  <a:pt x="6282112" y="6858000"/>
                </a:lnTo>
                <a:lnTo>
                  <a:pt x="1555067" y="6858000"/>
                </a:lnTo>
                <a:lnTo>
                  <a:pt x="1415254" y="6724701"/>
                </a:lnTo>
                <a:cubicBezTo>
                  <a:pt x="540838" y="5850285"/>
                  <a:pt x="0" y="4642291"/>
                  <a:pt x="0" y="3307977"/>
                </a:cubicBezTo>
                <a:cubicBezTo>
                  <a:pt x="0" y="2057058"/>
                  <a:pt x="475346" y="917162"/>
                  <a:pt x="1255260" y="59065"/>
                </a:cubicBezTo>
                <a:close/>
              </a:path>
            </a:pathLst>
          </a:cu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216775" y="3130550"/>
            <a:ext cx="42297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www.piaolala.com.cn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773035" y="1880870"/>
            <a:ext cx="2898775" cy="930275"/>
          </a:xfrm>
          <a:prstGeom prst="roundRect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3</a:t>
            </a:r>
            <a:endParaRPr lang="en-US" altLang="zh-CN"/>
          </a:p>
        </p:txBody>
      </p:sp>
      <p:pic>
        <p:nvPicPr>
          <p:cNvPr id="6" name="图片 5" descr="c91dbc4f220a1f86cd953d4a9ff2b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725" y="1901190"/>
            <a:ext cx="2503805" cy="87249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298055" y="3844290"/>
            <a:ext cx="4086860" cy="336550"/>
            <a:chOff x="11493" y="6144"/>
            <a:chExt cx="6436" cy="530"/>
          </a:xfrm>
        </p:grpSpPr>
        <p:sp>
          <p:nvSpPr>
            <p:cNvPr id="23" name="文本框 22"/>
            <p:cNvSpPr txBox="1"/>
            <p:nvPr/>
          </p:nvSpPr>
          <p:spPr>
            <a:xfrm>
              <a:off x="11493" y="6144"/>
              <a:ext cx="6436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ea typeface="字魂54号-贤黑" panose="00000500000000000000" pitchFamily="2" charset="-122"/>
                </a:rPr>
                <a:t>深圳智票网科技有限公司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ea typeface="字魂54号-贤黑" panose="00000500000000000000" pitchFamily="2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11748" y="6409"/>
              <a:ext cx="109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6560" y="6409"/>
              <a:ext cx="1099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1008"/>
          <a:stretch>
            <a:fillRect/>
          </a:stretch>
        </p:blipFill>
        <p:spPr>
          <a:xfrm>
            <a:off x="1616075" y="1457960"/>
            <a:ext cx="8811084" cy="46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Subtitle 2"/>
          <p:cNvSpPr txBox="1"/>
          <p:nvPr>
            <p:custDataLst>
              <p:tags r:id="rId3"/>
            </p:custDataLst>
          </p:nvPr>
        </p:nvSpPr>
        <p:spPr>
          <a:xfrm>
            <a:off x="1747520" y="915035"/>
            <a:ext cx="920686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在签约管理点击电票签约</a:t>
            </a:r>
            <a:endParaRPr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椭圆 2"/>
          <p:cNvSpPr/>
          <p:nvPr>
            <p:custDataLst>
              <p:tags r:id="rId4"/>
            </p:custDataLst>
          </p:nvPr>
        </p:nvSpPr>
        <p:spPr>
          <a:xfrm>
            <a:off x="581025" y="624840"/>
            <a:ext cx="1035050" cy="1033145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200835"/>
                </a:moveTo>
                <a:cubicBezTo>
                  <a:pt x="417189" y="200835"/>
                  <a:pt x="200835" y="417189"/>
                  <a:pt x="200835" y="684076"/>
                </a:cubicBezTo>
                <a:cubicBezTo>
                  <a:pt x="200835" y="950963"/>
                  <a:pt x="417189" y="1167317"/>
                  <a:pt x="684076" y="1167317"/>
                </a:cubicBezTo>
                <a:cubicBezTo>
                  <a:pt x="950963" y="1167317"/>
                  <a:pt x="1167317" y="950963"/>
                  <a:pt x="1167317" y="684076"/>
                </a:cubicBezTo>
                <a:cubicBezTo>
                  <a:pt x="1167317" y="417189"/>
                  <a:pt x="950963" y="200835"/>
                  <a:pt x="684076" y="200835"/>
                </a:cubicBezTo>
                <a:close/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cubicBezTo>
                  <a:pt x="1368152" y="1061881"/>
                  <a:pt x="1061881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03" tIns="45803" rIns="91603" bIns="45803" rtlCol="0" anchor="ctr"/>
          <a:p>
            <a:pPr algn="ctr"/>
            <a:endParaRPr lang="zh-CN" altLang="en-US" sz="3200">
              <a:latin typeface="Bahnschrift Light Condensed" panose="020B0502040204020203" pitchFamily="34" charset="0"/>
            </a:endParaRPr>
          </a:p>
        </p:txBody>
      </p:sp>
      <p:sp>
        <p:nvSpPr>
          <p:cNvPr id="49" name="TextBox 23"/>
          <p:cNvSpPr txBox="1"/>
          <p:nvPr>
            <p:custDataLst>
              <p:tags r:id="rId5"/>
            </p:custDataLst>
          </p:nvPr>
        </p:nvSpPr>
        <p:spPr>
          <a:xfrm>
            <a:off x="730250" y="862965"/>
            <a:ext cx="720090" cy="59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3865" spc="-151" dirty="0">
                <a:solidFill>
                  <a:srgbClr val="FFC000"/>
                </a:solidFill>
                <a:latin typeface="Bahnschrift Light Condensed" panose="020B0502040204020203" pitchFamily="34" charset="0"/>
                <a:ea typeface="微软雅黑" panose="020B0503020204020204" charset="-122"/>
              </a:rPr>
              <a:t>02</a:t>
            </a:r>
            <a:endParaRPr lang="en-US" altLang="zh-CN" sz="3865" spc="-151" dirty="0">
              <a:solidFill>
                <a:srgbClr val="FFC000"/>
              </a:solidFill>
              <a:latin typeface="Bahnschrift Light Condensed" panose="020B0502040204020203" pitchFamily="34" charset="0"/>
              <a:ea typeface="微软雅黑" panose="020B0503020204020204" charset="-122"/>
            </a:endParaRPr>
          </a:p>
        </p:txBody>
      </p:sp>
      <p:pic>
        <p:nvPicPr>
          <p:cNvPr id="7" name="图片 6" descr="c91dbc4f220a1f86cd953d4a9ff2bc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896475" y="83185"/>
            <a:ext cx="2198370" cy="765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8" grpId="0" bldLvl="0" animBg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ChangeAspect="1"/>
          </p:cNvPicPr>
          <p:nvPr/>
        </p:nvPicPr>
        <p:blipFill>
          <a:blip r:embed="rId1"/>
          <a:srcRect r="968"/>
          <a:stretch>
            <a:fillRect/>
          </a:stretch>
        </p:blipFill>
        <p:spPr>
          <a:xfrm>
            <a:off x="1616075" y="1657985"/>
            <a:ext cx="9145054" cy="46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747520" y="915035"/>
            <a:ext cx="9206865" cy="70929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选择申请人首付款账号、输入申请人组织机构代码及确认、申请代理回复内容选择提示付款、逾期提示付款的申请、申请开通预约出票服务、点击下一步</a:t>
            </a:r>
            <a:endParaRPr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椭圆 2"/>
          <p:cNvSpPr/>
          <p:nvPr>
            <p:custDataLst>
              <p:tags r:id="rId3"/>
            </p:custDataLst>
          </p:nvPr>
        </p:nvSpPr>
        <p:spPr>
          <a:xfrm>
            <a:off x="581025" y="624840"/>
            <a:ext cx="1035050" cy="1033145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200835"/>
                </a:moveTo>
                <a:cubicBezTo>
                  <a:pt x="417189" y="200835"/>
                  <a:pt x="200835" y="417189"/>
                  <a:pt x="200835" y="684076"/>
                </a:cubicBezTo>
                <a:cubicBezTo>
                  <a:pt x="200835" y="950963"/>
                  <a:pt x="417189" y="1167317"/>
                  <a:pt x="684076" y="1167317"/>
                </a:cubicBezTo>
                <a:cubicBezTo>
                  <a:pt x="950963" y="1167317"/>
                  <a:pt x="1167317" y="950963"/>
                  <a:pt x="1167317" y="684076"/>
                </a:cubicBezTo>
                <a:cubicBezTo>
                  <a:pt x="1167317" y="417189"/>
                  <a:pt x="950963" y="200835"/>
                  <a:pt x="684076" y="200835"/>
                </a:cubicBezTo>
                <a:close/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cubicBezTo>
                  <a:pt x="1368152" y="1061881"/>
                  <a:pt x="1061881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03" tIns="45803" rIns="91603" bIns="45803" rtlCol="0" anchor="ctr"/>
          <a:p>
            <a:pPr algn="ctr"/>
            <a:endParaRPr lang="zh-CN" altLang="en-US" sz="3200">
              <a:latin typeface="Bahnschrift Light Condensed" panose="020B0502040204020203" pitchFamily="34" charset="0"/>
            </a:endParaRPr>
          </a:p>
        </p:txBody>
      </p:sp>
      <p:sp>
        <p:nvSpPr>
          <p:cNvPr id="49" name="TextBox 23"/>
          <p:cNvSpPr txBox="1"/>
          <p:nvPr>
            <p:custDataLst>
              <p:tags r:id="rId4"/>
            </p:custDataLst>
          </p:nvPr>
        </p:nvSpPr>
        <p:spPr>
          <a:xfrm>
            <a:off x="730250" y="862965"/>
            <a:ext cx="720090" cy="59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3865" spc="-151" dirty="0">
                <a:solidFill>
                  <a:srgbClr val="FFC000"/>
                </a:solidFill>
                <a:latin typeface="Bahnschrift Light Condensed" panose="020B0502040204020203" pitchFamily="34" charset="0"/>
                <a:ea typeface="微软雅黑" panose="020B0503020204020204" charset="-122"/>
              </a:rPr>
              <a:t>03</a:t>
            </a:r>
            <a:endParaRPr lang="en-US" altLang="zh-CN" sz="3865" spc="-151" dirty="0">
              <a:solidFill>
                <a:srgbClr val="FFC000"/>
              </a:solidFill>
              <a:latin typeface="Bahnschrift Light Condensed" panose="020B0502040204020203" pitchFamily="34" charset="0"/>
              <a:ea typeface="微软雅黑" panose="020B0503020204020204" charset="-122"/>
            </a:endParaRPr>
          </a:p>
        </p:txBody>
      </p:sp>
      <p:pic>
        <p:nvPicPr>
          <p:cNvPr id="7" name="图片 6" descr="c91dbc4f220a1f86cd953d4a9ff2bc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896475" y="83185"/>
            <a:ext cx="2198370" cy="7658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rcRect l="16564" t="18482" r="39538" b="18152"/>
          <a:stretch>
            <a:fillRect/>
          </a:stretch>
        </p:blipFill>
        <p:spPr>
          <a:xfrm>
            <a:off x="5681980" y="3119120"/>
            <a:ext cx="543560" cy="1219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rcRect l="16564" t="18482" r="39538" b="18152"/>
          <a:stretch>
            <a:fillRect/>
          </a:stretch>
        </p:blipFill>
        <p:spPr>
          <a:xfrm>
            <a:off x="5619750" y="3357880"/>
            <a:ext cx="543560" cy="1219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rcRect l="16564" t="18482" r="39538" b="18152"/>
          <a:stretch>
            <a:fillRect/>
          </a:stretch>
        </p:blipFill>
        <p:spPr>
          <a:xfrm>
            <a:off x="7966075" y="3348990"/>
            <a:ext cx="543560" cy="1219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rcRect l="16564" t="18482" r="39538" b="18152"/>
          <a:stretch>
            <a:fillRect/>
          </a:stretch>
        </p:blipFill>
        <p:spPr>
          <a:xfrm>
            <a:off x="8035290" y="3108325"/>
            <a:ext cx="543560" cy="12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8" grpId="0" bldLvl="0" animBg="1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rcRect r="948"/>
          <a:stretch>
            <a:fillRect/>
          </a:stretch>
        </p:blipFill>
        <p:spPr>
          <a:xfrm>
            <a:off x="1818005" y="1657985"/>
            <a:ext cx="8954435" cy="46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747520" y="915035"/>
            <a:ext cx="9206865" cy="70929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选择申请人首付款账号、输入申请人组织机构代码及确认、申请代理回复内容选择提示付款、逾期提示付款的申请、申请开通预约出票服务、点击下一步</a:t>
            </a:r>
            <a:endParaRPr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椭圆 2"/>
          <p:cNvSpPr/>
          <p:nvPr>
            <p:custDataLst>
              <p:tags r:id="rId3"/>
            </p:custDataLst>
          </p:nvPr>
        </p:nvSpPr>
        <p:spPr>
          <a:xfrm>
            <a:off x="581025" y="624840"/>
            <a:ext cx="1035050" cy="1033145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200835"/>
                </a:moveTo>
                <a:cubicBezTo>
                  <a:pt x="417189" y="200835"/>
                  <a:pt x="200835" y="417189"/>
                  <a:pt x="200835" y="684076"/>
                </a:cubicBezTo>
                <a:cubicBezTo>
                  <a:pt x="200835" y="950963"/>
                  <a:pt x="417189" y="1167317"/>
                  <a:pt x="684076" y="1167317"/>
                </a:cubicBezTo>
                <a:cubicBezTo>
                  <a:pt x="950963" y="1167317"/>
                  <a:pt x="1167317" y="950963"/>
                  <a:pt x="1167317" y="684076"/>
                </a:cubicBezTo>
                <a:cubicBezTo>
                  <a:pt x="1167317" y="417189"/>
                  <a:pt x="950963" y="200835"/>
                  <a:pt x="684076" y="200835"/>
                </a:cubicBezTo>
                <a:close/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cubicBezTo>
                  <a:pt x="1368152" y="1061881"/>
                  <a:pt x="1061881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03" tIns="45803" rIns="91603" bIns="45803" rtlCol="0" anchor="ctr"/>
          <a:p>
            <a:pPr algn="ctr"/>
            <a:endParaRPr lang="zh-CN" altLang="en-US" sz="3200">
              <a:latin typeface="Bahnschrift Light Condensed" panose="020B0502040204020203" pitchFamily="34" charset="0"/>
            </a:endParaRPr>
          </a:p>
        </p:txBody>
      </p:sp>
      <p:sp>
        <p:nvSpPr>
          <p:cNvPr id="49" name="TextBox 23"/>
          <p:cNvSpPr txBox="1"/>
          <p:nvPr>
            <p:custDataLst>
              <p:tags r:id="rId4"/>
            </p:custDataLst>
          </p:nvPr>
        </p:nvSpPr>
        <p:spPr>
          <a:xfrm>
            <a:off x="730250" y="862965"/>
            <a:ext cx="720090" cy="59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3865" spc="-151" dirty="0">
                <a:solidFill>
                  <a:srgbClr val="FFC000"/>
                </a:solidFill>
                <a:latin typeface="Bahnschrift Light Condensed" panose="020B0502040204020203" pitchFamily="34" charset="0"/>
                <a:ea typeface="微软雅黑" panose="020B0503020204020204" charset="-122"/>
              </a:rPr>
              <a:t>04</a:t>
            </a:r>
            <a:endParaRPr lang="en-US" altLang="zh-CN" sz="3865" spc="-151" dirty="0">
              <a:solidFill>
                <a:srgbClr val="FFC000"/>
              </a:solidFill>
              <a:latin typeface="Bahnschrift Light Condensed" panose="020B0502040204020203" pitchFamily="34" charset="0"/>
              <a:ea typeface="微软雅黑" panose="020B0503020204020204" charset="-122"/>
            </a:endParaRPr>
          </a:p>
        </p:txBody>
      </p:sp>
      <p:pic>
        <p:nvPicPr>
          <p:cNvPr id="7" name="图片 6" descr="c91dbc4f220a1f86cd953d4a9ff2bc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896475" y="83185"/>
            <a:ext cx="2198370" cy="7658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rcRect l="16564" t="18482" r="39538" b="18152"/>
          <a:stretch>
            <a:fillRect/>
          </a:stretch>
        </p:blipFill>
        <p:spPr>
          <a:xfrm>
            <a:off x="5982335" y="3274060"/>
            <a:ext cx="543560" cy="1219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rcRect l="16564" t="18482" r="39538" b="18152"/>
          <a:stretch>
            <a:fillRect/>
          </a:stretch>
        </p:blipFill>
        <p:spPr>
          <a:xfrm>
            <a:off x="5871210" y="3428365"/>
            <a:ext cx="543560" cy="1219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rcRect l="16564" t="18482" r="39538" b="18152"/>
          <a:stretch>
            <a:fillRect/>
          </a:stretch>
        </p:blipFill>
        <p:spPr>
          <a:xfrm>
            <a:off x="8105140" y="3256280"/>
            <a:ext cx="543560" cy="1219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rcRect l="16564" t="18482" r="39538" b="18152"/>
          <a:stretch>
            <a:fillRect/>
          </a:stretch>
        </p:blipFill>
        <p:spPr>
          <a:xfrm>
            <a:off x="8122920" y="3420110"/>
            <a:ext cx="543560" cy="1219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rcRect l="16564" t="18482" r="39538" b="18152"/>
          <a:stretch>
            <a:fillRect/>
          </a:stretch>
        </p:blipFill>
        <p:spPr>
          <a:xfrm>
            <a:off x="5166995" y="5001260"/>
            <a:ext cx="543560" cy="1219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rcRect l="16564" t="18482" r="39538" b="18152"/>
          <a:stretch>
            <a:fillRect/>
          </a:stretch>
        </p:blipFill>
        <p:spPr>
          <a:xfrm>
            <a:off x="5470525" y="5313680"/>
            <a:ext cx="543560" cy="12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8" grpId="0" bldLvl="0" animBg="1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ChangeAspect="1"/>
          </p:cNvPicPr>
          <p:nvPr/>
        </p:nvPicPr>
        <p:blipFill>
          <a:blip r:embed="rId1"/>
          <a:srcRect l="30230" t="10015" r="18081" b="15672"/>
          <a:stretch>
            <a:fillRect/>
          </a:stretch>
        </p:blipFill>
        <p:spPr>
          <a:xfrm>
            <a:off x="812165" y="1797050"/>
            <a:ext cx="5377815" cy="407098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Subtitle 2"/>
          <p:cNvSpPr txBox="1"/>
          <p:nvPr>
            <p:custDataLst>
              <p:tags r:id="rId2"/>
            </p:custDataLst>
          </p:nvPr>
        </p:nvSpPr>
        <p:spPr>
          <a:xfrm>
            <a:off x="1747520" y="915035"/>
            <a:ext cx="920686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协议内容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椭圆 2"/>
          <p:cNvSpPr/>
          <p:nvPr>
            <p:custDataLst>
              <p:tags r:id="rId3"/>
            </p:custDataLst>
          </p:nvPr>
        </p:nvSpPr>
        <p:spPr>
          <a:xfrm>
            <a:off x="581025" y="624840"/>
            <a:ext cx="1035050" cy="1033145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200835"/>
                </a:moveTo>
                <a:cubicBezTo>
                  <a:pt x="417189" y="200835"/>
                  <a:pt x="200835" y="417189"/>
                  <a:pt x="200835" y="684076"/>
                </a:cubicBezTo>
                <a:cubicBezTo>
                  <a:pt x="200835" y="950963"/>
                  <a:pt x="417189" y="1167317"/>
                  <a:pt x="684076" y="1167317"/>
                </a:cubicBezTo>
                <a:cubicBezTo>
                  <a:pt x="950963" y="1167317"/>
                  <a:pt x="1167317" y="950963"/>
                  <a:pt x="1167317" y="684076"/>
                </a:cubicBezTo>
                <a:cubicBezTo>
                  <a:pt x="1167317" y="417189"/>
                  <a:pt x="950963" y="200835"/>
                  <a:pt x="684076" y="200835"/>
                </a:cubicBezTo>
                <a:close/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cubicBezTo>
                  <a:pt x="1368152" y="1061881"/>
                  <a:pt x="1061881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03" tIns="45803" rIns="91603" bIns="45803" rtlCol="0" anchor="ctr"/>
          <a:p>
            <a:pPr algn="ctr"/>
            <a:endParaRPr lang="zh-CN" altLang="en-US" sz="3200">
              <a:latin typeface="Bahnschrift Light Condensed" panose="020B0502040204020203" pitchFamily="34" charset="0"/>
            </a:endParaRPr>
          </a:p>
        </p:txBody>
      </p:sp>
      <p:sp>
        <p:nvSpPr>
          <p:cNvPr id="49" name="TextBox 23"/>
          <p:cNvSpPr txBox="1"/>
          <p:nvPr>
            <p:custDataLst>
              <p:tags r:id="rId4"/>
            </p:custDataLst>
          </p:nvPr>
        </p:nvSpPr>
        <p:spPr>
          <a:xfrm>
            <a:off x="730250" y="862965"/>
            <a:ext cx="720090" cy="59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3865" spc="-151" dirty="0">
                <a:solidFill>
                  <a:srgbClr val="FFC000"/>
                </a:solidFill>
                <a:latin typeface="Bahnschrift Light Condensed" panose="020B0502040204020203" pitchFamily="34" charset="0"/>
                <a:ea typeface="微软雅黑" panose="020B0503020204020204" charset="-122"/>
              </a:rPr>
              <a:t>05</a:t>
            </a:r>
            <a:endParaRPr lang="en-US" altLang="zh-CN" sz="3865" spc="-151" dirty="0">
              <a:solidFill>
                <a:srgbClr val="FFC000"/>
              </a:solidFill>
              <a:latin typeface="Bahnschrift Light Condensed" panose="020B0502040204020203" pitchFamily="34" charset="0"/>
              <a:ea typeface="微软雅黑" panose="020B0503020204020204" charset="-122"/>
            </a:endParaRPr>
          </a:p>
        </p:txBody>
      </p:sp>
      <p:pic>
        <p:nvPicPr>
          <p:cNvPr id="7" name="图片 6" descr="c91dbc4f220a1f86cd953d4a9ff2bc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896475" y="83185"/>
            <a:ext cx="2198370" cy="765810"/>
          </a:xfrm>
          <a:prstGeom prst="rect">
            <a:avLst/>
          </a:prstGeom>
        </p:spPr>
      </p:pic>
      <p:pic>
        <p:nvPicPr>
          <p:cNvPr id="4" name="图片 3" descr="6"/>
          <p:cNvPicPr>
            <a:picLocks noChangeAspect="1"/>
          </p:cNvPicPr>
          <p:nvPr/>
        </p:nvPicPr>
        <p:blipFill>
          <a:blip r:embed="rId7"/>
          <a:srcRect l="30265" t="10884" r="18010" b="15869"/>
          <a:stretch>
            <a:fillRect/>
          </a:stretch>
        </p:blipFill>
        <p:spPr>
          <a:xfrm>
            <a:off x="6480175" y="1870710"/>
            <a:ext cx="5217795" cy="400621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rcRect l="16564" t="18482" r="38923" b="29373"/>
          <a:stretch>
            <a:fillRect/>
          </a:stretch>
        </p:blipFill>
        <p:spPr>
          <a:xfrm>
            <a:off x="1508125" y="2574925"/>
            <a:ext cx="551180" cy="1003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rcRect l="16564" t="18482" r="38923" b="29373"/>
          <a:stretch>
            <a:fillRect/>
          </a:stretch>
        </p:blipFill>
        <p:spPr>
          <a:xfrm>
            <a:off x="1911985" y="2926715"/>
            <a:ext cx="551180" cy="1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8" grpId="0" bldLvl="0" animBg="1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9896" t="11043" r="18016" b="15501"/>
          <a:stretch>
            <a:fillRect/>
          </a:stretch>
        </p:blipFill>
        <p:spPr>
          <a:xfrm>
            <a:off x="358775" y="1874520"/>
            <a:ext cx="5552440" cy="41808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30057" t="10864" r="18016" b="15901"/>
          <a:stretch>
            <a:fillRect/>
          </a:stretch>
        </p:blipFill>
        <p:spPr>
          <a:xfrm>
            <a:off x="6120130" y="1891665"/>
            <a:ext cx="5652770" cy="41471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Subtitle 2"/>
          <p:cNvSpPr txBox="1"/>
          <p:nvPr>
            <p:custDataLst>
              <p:tags r:id="rId5"/>
            </p:custDataLst>
          </p:nvPr>
        </p:nvSpPr>
        <p:spPr>
          <a:xfrm>
            <a:off x="1747520" y="915035"/>
            <a:ext cx="920686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协议内容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椭圆 2"/>
          <p:cNvSpPr/>
          <p:nvPr>
            <p:custDataLst>
              <p:tags r:id="rId6"/>
            </p:custDataLst>
          </p:nvPr>
        </p:nvSpPr>
        <p:spPr>
          <a:xfrm>
            <a:off x="581025" y="624840"/>
            <a:ext cx="1035050" cy="1033145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200835"/>
                </a:moveTo>
                <a:cubicBezTo>
                  <a:pt x="417189" y="200835"/>
                  <a:pt x="200835" y="417189"/>
                  <a:pt x="200835" y="684076"/>
                </a:cubicBezTo>
                <a:cubicBezTo>
                  <a:pt x="200835" y="950963"/>
                  <a:pt x="417189" y="1167317"/>
                  <a:pt x="684076" y="1167317"/>
                </a:cubicBezTo>
                <a:cubicBezTo>
                  <a:pt x="950963" y="1167317"/>
                  <a:pt x="1167317" y="950963"/>
                  <a:pt x="1167317" y="684076"/>
                </a:cubicBezTo>
                <a:cubicBezTo>
                  <a:pt x="1167317" y="417189"/>
                  <a:pt x="950963" y="200835"/>
                  <a:pt x="684076" y="200835"/>
                </a:cubicBezTo>
                <a:close/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cubicBezTo>
                  <a:pt x="1368152" y="1061881"/>
                  <a:pt x="1061881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03" tIns="45803" rIns="91603" bIns="45803" rtlCol="0" anchor="ctr"/>
          <a:p>
            <a:pPr algn="ctr"/>
            <a:endParaRPr lang="zh-CN" altLang="en-US" sz="3200">
              <a:latin typeface="Bahnschrift Light Condensed" panose="020B0502040204020203" pitchFamily="34" charset="0"/>
            </a:endParaRPr>
          </a:p>
        </p:txBody>
      </p:sp>
      <p:sp>
        <p:nvSpPr>
          <p:cNvPr id="49" name="TextBox 23"/>
          <p:cNvSpPr txBox="1"/>
          <p:nvPr>
            <p:custDataLst>
              <p:tags r:id="rId7"/>
            </p:custDataLst>
          </p:nvPr>
        </p:nvSpPr>
        <p:spPr>
          <a:xfrm>
            <a:off x="730250" y="862965"/>
            <a:ext cx="720090" cy="59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3865" spc="-151" dirty="0">
                <a:solidFill>
                  <a:srgbClr val="FFC000"/>
                </a:solidFill>
                <a:latin typeface="Bahnschrift Light Condensed" panose="020B0502040204020203" pitchFamily="34" charset="0"/>
                <a:ea typeface="微软雅黑" panose="020B0503020204020204" charset="-122"/>
              </a:rPr>
              <a:t>05</a:t>
            </a:r>
            <a:endParaRPr lang="en-US" altLang="zh-CN" sz="3865" spc="-151" dirty="0">
              <a:solidFill>
                <a:srgbClr val="FFC000"/>
              </a:solidFill>
              <a:latin typeface="Bahnschrift Light Condensed" panose="020B0502040204020203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8" grpId="0" bldLvl="0" animBg="1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"/>
          <p:cNvPicPr>
            <a:picLocks noChangeAspect="1"/>
          </p:cNvPicPr>
          <p:nvPr/>
        </p:nvPicPr>
        <p:blipFill>
          <a:blip r:embed="rId1"/>
          <a:srcRect l="30224" t="10896" r="18099" b="15947"/>
          <a:stretch>
            <a:fillRect/>
          </a:stretch>
        </p:blipFill>
        <p:spPr>
          <a:xfrm>
            <a:off x="436880" y="1863090"/>
            <a:ext cx="5528310" cy="405955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10"/>
          <p:cNvPicPr>
            <a:picLocks noChangeAspect="1"/>
          </p:cNvPicPr>
          <p:nvPr/>
        </p:nvPicPr>
        <p:blipFill>
          <a:blip r:embed="rId2"/>
          <a:srcRect l="30302" t="10905" r="18099" b="16046"/>
          <a:stretch>
            <a:fillRect/>
          </a:stretch>
        </p:blipFill>
        <p:spPr>
          <a:xfrm>
            <a:off x="6273165" y="1837690"/>
            <a:ext cx="5520055" cy="41097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Subtitle 2"/>
          <p:cNvSpPr txBox="1"/>
          <p:nvPr>
            <p:custDataLst>
              <p:tags r:id="rId3"/>
            </p:custDataLst>
          </p:nvPr>
        </p:nvSpPr>
        <p:spPr>
          <a:xfrm>
            <a:off x="1747520" y="915035"/>
            <a:ext cx="9206865" cy="462915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协议内容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椭圆 2"/>
          <p:cNvSpPr/>
          <p:nvPr>
            <p:custDataLst>
              <p:tags r:id="rId4"/>
            </p:custDataLst>
          </p:nvPr>
        </p:nvSpPr>
        <p:spPr>
          <a:xfrm>
            <a:off x="581025" y="624840"/>
            <a:ext cx="1035050" cy="1033145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200835"/>
                </a:moveTo>
                <a:cubicBezTo>
                  <a:pt x="417189" y="200835"/>
                  <a:pt x="200835" y="417189"/>
                  <a:pt x="200835" y="684076"/>
                </a:cubicBezTo>
                <a:cubicBezTo>
                  <a:pt x="200835" y="950963"/>
                  <a:pt x="417189" y="1167317"/>
                  <a:pt x="684076" y="1167317"/>
                </a:cubicBezTo>
                <a:cubicBezTo>
                  <a:pt x="950963" y="1167317"/>
                  <a:pt x="1167317" y="950963"/>
                  <a:pt x="1167317" y="684076"/>
                </a:cubicBezTo>
                <a:cubicBezTo>
                  <a:pt x="1167317" y="417189"/>
                  <a:pt x="950963" y="200835"/>
                  <a:pt x="684076" y="200835"/>
                </a:cubicBezTo>
                <a:close/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cubicBezTo>
                  <a:pt x="1368152" y="1061881"/>
                  <a:pt x="1061881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03" tIns="45803" rIns="91603" bIns="45803" rtlCol="0" anchor="ctr"/>
          <a:p>
            <a:pPr algn="ctr"/>
            <a:endParaRPr lang="zh-CN" altLang="en-US" sz="3200">
              <a:latin typeface="Bahnschrift Light Condensed" panose="020B0502040204020203" pitchFamily="34" charset="0"/>
            </a:endParaRPr>
          </a:p>
        </p:txBody>
      </p:sp>
      <p:sp>
        <p:nvSpPr>
          <p:cNvPr id="49" name="TextBox 23"/>
          <p:cNvSpPr txBox="1"/>
          <p:nvPr>
            <p:custDataLst>
              <p:tags r:id="rId5"/>
            </p:custDataLst>
          </p:nvPr>
        </p:nvSpPr>
        <p:spPr>
          <a:xfrm>
            <a:off x="730250" y="862965"/>
            <a:ext cx="720090" cy="59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3865" spc="-151" dirty="0">
                <a:solidFill>
                  <a:srgbClr val="FFC000"/>
                </a:solidFill>
                <a:latin typeface="Bahnschrift Light Condensed" panose="020B0502040204020203" pitchFamily="34" charset="0"/>
                <a:ea typeface="微软雅黑" panose="020B0503020204020204" charset="-122"/>
              </a:rPr>
              <a:t>05</a:t>
            </a:r>
            <a:endParaRPr lang="en-US" altLang="zh-CN" sz="3865" spc="-151" dirty="0">
              <a:solidFill>
                <a:srgbClr val="FFC000"/>
              </a:solidFill>
              <a:latin typeface="Bahnschrift Light Condensed" panose="020B0502040204020203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8" grpId="0" bldLvl="0" animBg="1"/>
      <p:bldP spid="49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4465_1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7d"/>
  <p:tag name="KSO_WM_UNIT_DEC_AREA_ID" val="707fded104f54790b9eab9b013e79295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dac5b54caf1467eb44119451f9defe8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465_3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7f"/>
  <p:tag name="KSO_WM_UNIT_DEC_AREA_ID" val="af96155640474544b5a149195bf20d6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4709420b4c7436e8b18363dfd79cd45"/>
</p:tagLst>
</file>

<file path=ppt/tags/tag100.xml><?xml version="1.0" encoding="utf-8"?>
<p:tagLst xmlns:p="http://schemas.openxmlformats.org/presentationml/2006/main">
  <p:tag name="KSO_WM_FULL_TEXT_BEAUTIFY_COPY_ID" val="48"/>
</p:tagLst>
</file>

<file path=ppt/tags/tag101.xml><?xml version="1.0" encoding="utf-8"?>
<p:tagLst xmlns:p="http://schemas.openxmlformats.org/presentationml/2006/main">
  <p:tag name="KSO_WM_FULL_TEXT_BEAUTIFY_COPY_ID" val="49"/>
</p:tagLst>
</file>

<file path=ppt/tags/tag102.xml><?xml version="1.0" encoding="utf-8"?>
<p:tagLst xmlns:p="http://schemas.openxmlformats.org/presentationml/2006/main">
  <p:tag name="KSO_WM_FULL_TEXT_BEAUTIFY_COPY_ID" val="7"/>
</p:tagLst>
</file>

<file path=ppt/tags/tag103.xml><?xml version="1.0" encoding="utf-8"?>
<p:tagLst xmlns:p="http://schemas.openxmlformats.org/presentationml/2006/main">
  <p:tag name="KSO_WM_FULL_TEXT_BEAUTIFY_COPY_ID" val="27"/>
</p:tagLst>
</file>

<file path=ppt/tags/tag104.xml><?xml version="1.0" encoding="utf-8"?>
<p:tagLst xmlns:p="http://schemas.openxmlformats.org/presentationml/2006/main">
  <p:tag name="KSO_WM_FULL_TEXT_BEAUTIFY_COPY_ID" val="48"/>
</p:tagLst>
</file>

<file path=ppt/tags/tag105.xml><?xml version="1.0" encoding="utf-8"?>
<p:tagLst xmlns:p="http://schemas.openxmlformats.org/presentationml/2006/main">
  <p:tag name="KSO_WM_FULL_TEXT_BEAUTIFY_COPY_ID" val="49"/>
</p:tagLst>
</file>

<file path=ppt/tags/tag106.xml><?xml version="1.0" encoding="utf-8"?>
<p:tagLst xmlns:p="http://schemas.openxmlformats.org/presentationml/2006/main">
  <p:tag name="KSO_WM_FULL_TEXT_BEAUTIFY_COPY_ID" val="7"/>
</p:tagLst>
</file>

<file path=ppt/tags/tag107.xml><?xml version="1.0" encoding="utf-8"?>
<p:tagLst xmlns:p="http://schemas.openxmlformats.org/presentationml/2006/main">
  <p:tag name="KSO_WM_FULL_TEXT_BEAUTIFY_COPY_ID" val="27"/>
</p:tagLst>
</file>

<file path=ppt/tags/tag108.xml><?xml version="1.0" encoding="utf-8"?>
<p:tagLst xmlns:p="http://schemas.openxmlformats.org/presentationml/2006/main">
  <p:tag name="KSO_WM_FULL_TEXT_BEAUTIFY_COPY_ID" val="48"/>
</p:tagLst>
</file>

<file path=ppt/tags/tag109.xml><?xml version="1.0" encoding="utf-8"?>
<p:tagLst xmlns:p="http://schemas.openxmlformats.org/presentationml/2006/main">
  <p:tag name="KSO_WM_FULL_TEXT_BEAUTIFY_COPY_ID" val="49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465_4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80"/>
  <p:tag name="KSO_WM_UNIT_DEC_AREA_ID" val="c51a623f2d134fbebf09715371f2c5e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7c6c9e75d5f4cd6ac7d113e5544949c"/>
</p:tagLst>
</file>

<file path=ppt/tags/tag110.xml><?xml version="1.0" encoding="utf-8"?>
<p:tagLst xmlns:p="http://schemas.openxmlformats.org/presentationml/2006/main">
  <p:tag name="KSO_WM_FULL_TEXT_BEAUTIFY_COPY_ID" val="7"/>
</p:tagLst>
</file>

<file path=ppt/tags/tag111.xml><?xml version="1.0" encoding="utf-8"?>
<p:tagLst xmlns:p="http://schemas.openxmlformats.org/presentationml/2006/main">
  <p:tag name="KSO_WM_FULL_TEXT_BEAUTIFY_COPY_ID" val="27"/>
</p:tagLst>
</file>

<file path=ppt/tags/tag112.xml><?xml version="1.0" encoding="utf-8"?>
<p:tagLst xmlns:p="http://schemas.openxmlformats.org/presentationml/2006/main">
  <p:tag name="KSO_WM_FULL_TEXT_BEAUTIFY_COPY_ID" val="48"/>
</p:tagLst>
</file>

<file path=ppt/tags/tag113.xml><?xml version="1.0" encoding="utf-8"?>
<p:tagLst xmlns:p="http://schemas.openxmlformats.org/presentationml/2006/main">
  <p:tag name="KSO_WM_FULL_TEXT_BEAUTIFY_COPY_ID" val="49"/>
</p:tagLst>
</file>

<file path=ppt/tags/tag114.xml><?xml version="1.0" encoding="utf-8"?>
<p:tagLst xmlns:p="http://schemas.openxmlformats.org/presentationml/2006/main">
  <p:tag name="KSO_WM_FULL_TEXT_BEAUTIFY_COPY_ID" val="7"/>
</p:tagLst>
</file>

<file path=ppt/tags/tag115.xml><?xml version="1.0" encoding="utf-8"?>
<p:tagLst xmlns:p="http://schemas.openxmlformats.org/presentationml/2006/main">
  <p:tag name="KSO_WM_UNIT_PLACING_PICTURE_USER_VIEWPORT" val="{&quot;height&quot;:7530,&quot;width&quot;:10001}"/>
</p:tagLst>
</file>

<file path=ppt/tags/tag116.xml><?xml version="1.0" encoding="utf-8"?>
<p:tagLst xmlns:p="http://schemas.openxmlformats.org/presentationml/2006/main">
  <p:tag name="KSO_WM_UNIT_PLACING_PICTURE_USER_VIEWPORT" val="{&quot;height&quot;:7314,&quot;width&quot;:9970}"/>
</p:tagLst>
</file>

<file path=ppt/tags/tag117.xml><?xml version="1.0" encoding="utf-8"?>
<p:tagLst xmlns:p="http://schemas.openxmlformats.org/presentationml/2006/main">
  <p:tag name="KSO_WM_FULL_TEXT_BEAUTIFY_COPY_ID" val="27"/>
</p:tagLst>
</file>

<file path=ppt/tags/tag118.xml><?xml version="1.0" encoding="utf-8"?>
<p:tagLst xmlns:p="http://schemas.openxmlformats.org/presentationml/2006/main">
  <p:tag name="KSO_WM_FULL_TEXT_BEAUTIFY_COPY_ID" val="48"/>
</p:tagLst>
</file>

<file path=ppt/tags/tag119.xml><?xml version="1.0" encoding="utf-8"?>
<p:tagLst xmlns:p="http://schemas.openxmlformats.org/presentationml/2006/main">
  <p:tag name="KSO_WM_FULL_TEXT_BEAUTIFY_COPY_ID" val="49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465_3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7f"/>
  <p:tag name="KSO_WM_UNIT_DEC_AREA_ID" val="af96155640474544b5a149195bf20d6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4709420b4c7436e8b18363dfd79cd45"/>
</p:tagLst>
</file>

<file path=ppt/tags/tag120.xml><?xml version="1.0" encoding="utf-8"?>
<p:tagLst xmlns:p="http://schemas.openxmlformats.org/presentationml/2006/main">
  <p:tag name="KSO_WM_FULL_TEXT_BEAUTIFY_COPY_ID" val="27"/>
</p:tagLst>
</file>

<file path=ppt/tags/tag121.xml><?xml version="1.0" encoding="utf-8"?>
<p:tagLst xmlns:p="http://schemas.openxmlformats.org/presentationml/2006/main">
  <p:tag name="KSO_WM_FULL_TEXT_BEAUTIFY_COPY_ID" val="48"/>
</p:tagLst>
</file>

<file path=ppt/tags/tag122.xml><?xml version="1.0" encoding="utf-8"?>
<p:tagLst xmlns:p="http://schemas.openxmlformats.org/presentationml/2006/main">
  <p:tag name="KSO_WM_FULL_TEXT_BEAUTIFY_COPY_ID" val="49"/>
</p:tagLst>
</file>

<file path=ppt/tags/tag123.xml><?xml version="1.0" encoding="utf-8"?>
<p:tagLst xmlns:p="http://schemas.openxmlformats.org/presentationml/2006/main">
  <p:tag name="KSO_WM_FULL_TEXT_BEAUTIFY_COPY_ID" val="27"/>
</p:tagLst>
</file>

<file path=ppt/tags/tag124.xml><?xml version="1.0" encoding="utf-8"?>
<p:tagLst xmlns:p="http://schemas.openxmlformats.org/presentationml/2006/main">
  <p:tag name="KSO_WM_FULL_TEXT_BEAUTIFY_COPY_ID" val="48"/>
</p:tagLst>
</file>

<file path=ppt/tags/tag125.xml><?xml version="1.0" encoding="utf-8"?>
<p:tagLst xmlns:p="http://schemas.openxmlformats.org/presentationml/2006/main">
  <p:tag name="KSO_WM_FULL_TEXT_BEAUTIFY_COPY_ID" val="49"/>
</p:tagLst>
</file>

<file path=ppt/tags/tag126.xml><?xml version="1.0" encoding="utf-8"?>
<p:tagLst xmlns:p="http://schemas.openxmlformats.org/presentationml/2006/main">
  <p:tag name="KSO_WM_FULL_TEXT_BEAUTIFY_COPY_ID" val="27"/>
</p:tagLst>
</file>

<file path=ppt/tags/tag127.xml><?xml version="1.0" encoding="utf-8"?>
<p:tagLst xmlns:p="http://schemas.openxmlformats.org/presentationml/2006/main">
  <p:tag name="KSO_WM_FULL_TEXT_BEAUTIFY_COPY_ID" val="48"/>
</p:tagLst>
</file>

<file path=ppt/tags/tag128.xml><?xml version="1.0" encoding="utf-8"?>
<p:tagLst xmlns:p="http://schemas.openxmlformats.org/presentationml/2006/main">
  <p:tag name="KSO_WM_FULL_TEXT_BEAUTIFY_COPY_ID" val="49"/>
</p:tagLst>
</file>

<file path=ppt/tags/tag1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465_7*a*1"/>
  <p:tag name="KSO_WM_TEMPLATE_CATEGORY" val="custom"/>
  <p:tag name="KSO_WM_TEMPLATE_INDEX" val="20204465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32;2"/>
  <p:tag name="KSO_WM_UNIT_BLOCK" val="0"/>
  <p:tag name="KSO_WM_UNIT_DEC_AREA_ID" val="409744b6bf274f3a95757b904e38ad0c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796a45084db94887b83c03773600417a"/>
  <p:tag name="KSO_WM_UNIT_TEXT_FILL_FORE_SCHEMECOLOR_INDEX_BRIGHTNESS" val="0.15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465_4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80"/>
  <p:tag name="KSO_WM_UNIT_DEC_AREA_ID" val="c51a623f2d134fbebf09715371f2c5e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7c6c9e75d5f4cd6ac7d113e5544949c"/>
</p:tagLst>
</file>

<file path=ppt/tags/tag130.xml><?xml version="1.0" encoding="utf-8"?>
<p:tagLst xmlns:p="http://schemas.openxmlformats.org/presentationml/2006/main">
  <p:tag name="KSO_WM_UNIT_NOCLEAR" val="0"/>
  <p:tag name="KSO_WM_UNIT_VALUE" val="4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465_7*e*1"/>
  <p:tag name="KSO_WM_TEMPLATE_CATEGORY" val="custom"/>
  <p:tag name="KSO_WM_TEMPLATE_INDEX" val="20204465"/>
  <p:tag name="KSO_WM_UNIT_LAYERLEVEL" val="1"/>
  <p:tag name="KSO_WM_TAG_VERSION" val="1.0"/>
  <p:tag name="KSO_WM_BEAUTIFY_FLAG" val="#wm#"/>
  <p:tag name="KSO_WM_UNIT_PRESET_TEXT" val="01"/>
  <p:tag name="KSO_WM_UNIT_DEFAULT_FONT" val="72;96;4"/>
  <p:tag name="KSO_WM_UNIT_BLOCK" val="0"/>
  <p:tag name="KSO_WM_UNIT_SM_LIMIT_TYPE" val="0"/>
  <p:tag name="KSO_WM_UNIT_DEC_AREA_ID" val="3d0b18a83522439bbed58141cb274ce4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796a45084db94887b83c03773600417a"/>
  <p:tag name="KSO_WM_UNIT_TEXT_FILL_FORE_SCHEMECOLOR_INDEX_BRIGHTNESS" val="0.15"/>
  <p:tag name="KSO_WM_UNIT_TEXT_FILL_FORE_SCHEMECOLOR_INDEX" val="13"/>
  <p:tag name="KSO_WM_UNIT_TEXT_FILL_TYPE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465_7*i*1"/>
  <p:tag name="KSO_WM_TEMPLATE_CATEGORY" val="custom"/>
  <p:tag name="KSO_WM_TEMPLATE_INDEX" val="20204465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00bbbde58f7b487cbc56a9d7bf8d4667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0},&quot;ReferentInfo&quot;:{&quot;Id&quot;:&quot;3d0b18a83522439bbed58141cb274ce4&quot;,&quot;X&quot;:{&quot;Pos&quot;:0},&quot;Y&quot;:{&quot;Pos&quot;:2}},&quot;whChangeMode&quot;:0}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796a45084db94887b83c03773600417a"/>
  <p:tag name="KSO_WM_UNIT_FILL_FORE_SCHEMECOLOR_INDEX_BRIGHTNESS" val="0.6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VALUE" val="5"/>
</p:tagLst>
</file>

<file path=ppt/tags/tag132.xml><?xml version="1.0" encoding="utf-8"?>
<p:tagLst xmlns:p="http://schemas.openxmlformats.org/presentationml/2006/main">
  <p:tag name="KSO_WM_FULL_TEXT_BEAUTIFY_COPY_ID" val="7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4465"/>
  <p:tag name="KSO_WM_CHIP_INFOS" val="{&quot;layout_type&quot;:&quot;forright2&quot;,&quot;slide_type&quot;:[&quot;sectionTitle&quot;],&quot;aspect_ratio&quot;:&quot;16:9&quot;}"/>
  <p:tag name="KSO_WM_CHIP_XID" val="5ebe041a0ac41c4a0a525598"/>
  <p:tag name="KSO_WM_CHIP_FILLPROP" val="[[{&quot;fill_id&quot;:&quot;c8df1a3465854d8b966b02b3af772576&quot;,&quot;fill_align&quot;:&quot;cm&quot;,&quot;text_align&quot;:&quot;lm&quot;,&quot;text_direction&quot;:&quot;horizontal&quot;,&quot;chip_types&quot;:[&quot;text&quot;,&quot;header&quot;]}]]"/>
  <p:tag name="KSO_WM_SLIDE_ID" val="custom20204465_7"/>
  <p:tag name="KSO_WM_TEMPLATE_SUBCATEGORY" val="21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SLIDE_SIZE" val="540*400"/>
  <p:tag name="KSO_WM_SLIDE_POSITION" val="380*69"/>
  <p:tag name="KSO_WM_TAG_VERSION" val="1.0"/>
  <p:tag name="KSO_WM_SLIDE_LAYOUT" val="a_b_e"/>
  <p:tag name="KSO_WM_SLIDE_LAYOUT_CNT" val="1_1_1"/>
  <p:tag name="KSO_WM_CHIP_GROUPID" val="5ebf6661ddc3daf3fef3f760"/>
  <p:tag name="KSO_WM_SLIDE_LAYOUT_INFO" val="{&quot;id&quot;:&quot;2020-10-30T14:52:18&quot;,&quot;maxSize&quot;:{&quot;size1&quot;:65.901603642216443},&quot;minSize&quot;:{&quot;size1&quot;:57.501603642216438},&quot;normalSize&quot;:{&quot;size1&quot;:61.70160364221644},&quot;subLayout&quot;:[{&quot;id&quot;:&quot;2020-10-30T14:52:18&quot;,&quot;maxSize&quot;:{&quot;size1&quot;:89.778853437914862},&quot;minSize&quot;:{&quot;size1&quot;:77.678853437914853},&quot;normalSize&quot;:{&quot;size1&quot;:84.078853437914859},&quot;subLayout&quot;:[{&quot;id&quot;:&quot;2020-10-30T14:52:18&quot;,&quot;margin&quot;:{&quot;bottom&quot;:1.3915197849273682,&quot;left&quot;:12.558988571166992,&quot;right&quot;:2.2576775550842285,&quot;top&quot;:2.573974609375},&quot;type&quot;:0},{&quot;id&quot;:&quot;2020-10-30T14:52:18&quot;,&quot;margin&quot;:{&quot;bottom&quot;:0.09673541784286499,&quot;left&quot;:12.558988571166992,&quot;right&quot;:2.2576775550842285,&quot;top&quot;:0.15541090071201324},&quot;type&quot;:0}],&quot;type&quot;:0},{&quot;id&quot;:&quot;2020-10-30T14:52:18&quot;,&quot;margin&quot;:{&quot;bottom&quot;:2.5739796161651611,&quot;left&quot;:12.558988571166992,&quot;right&quot;:2.2576775550842285,&quot;top&quot;:0.083181090652942657},&quot;type&quot;:0}],&quot;type&quot;:0}"/>
  <p:tag name="KSO_WM_SLIDE_BK_DARK_LIGHT" val="2"/>
  <p:tag name="KSO_WM_SLIDE_BACKGROUND_TYPE" val="general"/>
  <p:tag name="KSO_WM_SLIDE_SUPPORT_FEATURE_TYPE" val="0"/>
  <p:tag name="KSO_WM_TEMPLATE_ASSEMBLE_XID" val="5f9bb81a1fb265b86ffa32b4"/>
  <p:tag name="KSO_WM_TEMPLATE_ASSEMBLE_GROUPID" val="5f9b6dab623d22db5a11f47c"/>
</p:tagLst>
</file>

<file path=ppt/tags/tag134.xml><?xml version="1.0" encoding="utf-8"?>
<p:tagLst xmlns:p="http://schemas.openxmlformats.org/presentationml/2006/main">
  <p:tag name="KSO_WM_FULL_TEXT_BEAUTIFY_COPY_ID" val="27"/>
</p:tagLst>
</file>

<file path=ppt/tags/tag135.xml><?xml version="1.0" encoding="utf-8"?>
<p:tagLst xmlns:p="http://schemas.openxmlformats.org/presentationml/2006/main">
  <p:tag name="KSO_WM_FULL_TEXT_BEAUTIFY_COPY_ID" val="48"/>
</p:tagLst>
</file>

<file path=ppt/tags/tag136.xml><?xml version="1.0" encoding="utf-8"?>
<p:tagLst xmlns:p="http://schemas.openxmlformats.org/presentationml/2006/main">
  <p:tag name="KSO_WM_FULL_TEXT_BEAUTIFY_COPY_ID" val="49"/>
</p:tagLst>
</file>

<file path=ppt/tags/tag137.xml><?xml version="1.0" encoding="utf-8"?>
<p:tagLst xmlns:p="http://schemas.openxmlformats.org/presentationml/2006/main">
  <p:tag name="KSO_WM_FULL_TEXT_BEAUTIFY_COPY_ID" val="27"/>
</p:tagLst>
</file>

<file path=ppt/tags/tag138.xml><?xml version="1.0" encoding="utf-8"?>
<p:tagLst xmlns:p="http://schemas.openxmlformats.org/presentationml/2006/main">
  <p:tag name="KSO_WM_FULL_TEXT_BEAUTIFY_COPY_ID" val="48"/>
</p:tagLst>
</file>

<file path=ppt/tags/tag139.xml><?xml version="1.0" encoding="utf-8"?>
<p:tagLst xmlns:p="http://schemas.openxmlformats.org/presentationml/2006/main">
  <p:tag name="KSO_WM_FULL_TEXT_BEAUTIFY_COPY_ID" val="49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465_2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7e"/>
  <p:tag name="KSO_WM_UNIT_DEC_AREA_ID" val="09da675cfce541a5a86658fd79de9feb"/>
  <p:tag name="KSO_WM_UNIT_DECORATE_INFO" val=""/>
  <p:tag name="KSO_WM_UNIT_SM_LIMIT_TYPE" val=""/>
  <p:tag name="KSO_WM_CHIP_FILLAREA_FILL_RULE" val="{&quot;fill_align&quot;:&quot;rm&quot;,&quot;fill_effect&quot;:[],&quot;fill_mode&quot;:&quot;adaptive&quot;,&quot;sacle_strategy&quot;:&quot;stretch&quot;}"/>
  <p:tag name="KSO_WM_ASSEMBLE_CHIP_INDEX" val="f1aeef76e41e480480b6cc783003ef8c"/>
</p:tagLst>
</file>

<file path=ppt/tags/tag140.xml><?xml version="1.0" encoding="utf-8"?>
<p:tagLst xmlns:p="http://schemas.openxmlformats.org/presentationml/2006/main">
  <p:tag name="KSO_WM_UNIT_PLACING_PICTURE_USER_VIEWPORT" val="{&quot;height&quot;:9850,&quot;width&quot;:19200}"/>
</p:tagLst>
</file>

<file path=ppt/tags/tag141.xml><?xml version="1.0" encoding="utf-8"?>
<p:tagLst xmlns:p="http://schemas.openxmlformats.org/presentationml/2006/main">
  <p:tag name="KSO_WM_FULL_TEXT_BEAUTIFY_COPY_ID" val="27"/>
</p:tagLst>
</file>

<file path=ppt/tags/tag142.xml><?xml version="1.0" encoding="utf-8"?>
<p:tagLst xmlns:p="http://schemas.openxmlformats.org/presentationml/2006/main">
  <p:tag name="KSO_WM_FULL_TEXT_BEAUTIFY_COPY_ID" val="48"/>
</p:tagLst>
</file>

<file path=ppt/tags/tag143.xml><?xml version="1.0" encoding="utf-8"?>
<p:tagLst xmlns:p="http://schemas.openxmlformats.org/presentationml/2006/main">
  <p:tag name="KSO_WM_FULL_TEXT_BEAUTIFY_COPY_ID" val="49"/>
</p:tagLst>
</file>

<file path=ppt/tags/tag144.xml><?xml version="1.0" encoding="utf-8"?>
<p:tagLst xmlns:p="http://schemas.openxmlformats.org/presentationml/2006/main">
  <p:tag name="KSO_WM_FULL_TEXT_BEAUTIFY_COPY_ID" val="27"/>
</p:tagLst>
</file>

<file path=ppt/tags/tag145.xml><?xml version="1.0" encoding="utf-8"?>
<p:tagLst xmlns:p="http://schemas.openxmlformats.org/presentationml/2006/main">
  <p:tag name="KSO_WM_FULL_TEXT_BEAUTIFY_COPY_ID" val="48"/>
</p:tagLst>
</file>

<file path=ppt/tags/tag146.xml><?xml version="1.0" encoding="utf-8"?>
<p:tagLst xmlns:p="http://schemas.openxmlformats.org/presentationml/2006/main">
  <p:tag name="KSO_WM_FULL_TEXT_BEAUTIFY_COPY_ID" val="49"/>
</p:tagLst>
</file>

<file path=ppt/tags/tag147.xml><?xml version="1.0" encoding="utf-8"?>
<p:tagLst xmlns:p="http://schemas.openxmlformats.org/presentationml/2006/main">
  <p:tag name="KSO_WM_FULL_TEXT_BEAUTIFY_COPY_ID" val="27"/>
</p:tagLst>
</file>

<file path=ppt/tags/tag148.xml><?xml version="1.0" encoding="utf-8"?>
<p:tagLst xmlns:p="http://schemas.openxmlformats.org/presentationml/2006/main">
  <p:tag name="KSO_WM_FULL_TEXT_BEAUTIFY_COPY_ID" val="48"/>
</p:tagLst>
</file>

<file path=ppt/tags/tag149.xml><?xml version="1.0" encoding="utf-8"?>
<p:tagLst xmlns:p="http://schemas.openxmlformats.org/presentationml/2006/main">
  <p:tag name="KSO_WM_FULL_TEXT_BEAUTIFY_COPY_ID" val="49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465_3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7f"/>
  <p:tag name="KSO_WM_UNIT_DEC_AREA_ID" val="887d441abb8f4d2fa2d6026dbaf73ae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9174193d56445719abf1779844a2c35"/>
</p:tagLst>
</file>

<file path=ppt/tags/tag150.xml><?xml version="1.0" encoding="utf-8"?>
<p:tagLst xmlns:p="http://schemas.openxmlformats.org/presentationml/2006/main">
  <p:tag name="KSO_WM_FULL_TEXT_BEAUTIFY_COPY_ID" val="27"/>
</p:tagLst>
</file>

<file path=ppt/tags/tag151.xml><?xml version="1.0" encoding="utf-8"?>
<p:tagLst xmlns:p="http://schemas.openxmlformats.org/presentationml/2006/main">
  <p:tag name="KSO_WM_FULL_TEXT_BEAUTIFY_COPY_ID" val="48"/>
</p:tagLst>
</file>

<file path=ppt/tags/tag152.xml><?xml version="1.0" encoding="utf-8"?>
<p:tagLst xmlns:p="http://schemas.openxmlformats.org/presentationml/2006/main">
  <p:tag name="KSO_WM_FULL_TEXT_BEAUTIFY_COPY_ID" val="49"/>
</p:tagLst>
</file>

<file path=ppt/tags/tag153.xml><?xml version="1.0" encoding="utf-8"?>
<p:tagLst xmlns:p="http://schemas.openxmlformats.org/presentationml/2006/main">
  <p:tag name="KSO_WM_FULL_TEXT_BEAUTIFY_COPY_ID" val="27"/>
</p:tagLst>
</file>

<file path=ppt/tags/tag154.xml><?xml version="1.0" encoding="utf-8"?>
<p:tagLst xmlns:p="http://schemas.openxmlformats.org/presentationml/2006/main">
  <p:tag name="KSO_WM_FULL_TEXT_BEAUTIFY_COPY_ID" val="48"/>
</p:tagLst>
</file>

<file path=ppt/tags/tag155.xml><?xml version="1.0" encoding="utf-8"?>
<p:tagLst xmlns:p="http://schemas.openxmlformats.org/presentationml/2006/main">
  <p:tag name="KSO_WM_FULL_TEXT_BEAUTIFY_COPY_ID" val="49"/>
</p:tagLst>
</file>

<file path=ppt/tags/tag15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465_7*a*1"/>
  <p:tag name="KSO_WM_TEMPLATE_CATEGORY" val="custom"/>
  <p:tag name="KSO_WM_TEMPLATE_INDEX" val="20204465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32;2"/>
  <p:tag name="KSO_WM_UNIT_BLOCK" val="0"/>
  <p:tag name="KSO_WM_UNIT_DEC_AREA_ID" val="409744b6bf274f3a95757b904e38ad0c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796a45084db94887b83c03773600417a"/>
  <p:tag name="KSO_WM_UNIT_TEXT_FILL_FORE_SCHEMECOLOR_INDEX_BRIGHTNESS" val="0.15"/>
  <p:tag name="KSO_WM_UNIT_TEXT_FILL_FORE_SCHEMECOLOR_INDEX" val="13"/>
  <p:tag name="KSO_WM_UNIT_TEXT_FILL_TYPE" val="1"/>
</p:tagLst>
</file>

<file path=ppt/tags/tag157.xml><?xml version="1.0" encoding="utf-8"?>
<p:tagLst xmlns:p="http://schemas.openxmlformats.org/presentationml/2006/main">
  <p:tag name="KSO_WM_UNIT_NOCLEAR" val="0"/>
  <p:tag name="KSO_WM_UNIT_VALUE" val="4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465_7*e*1"/>
  <p:tag name="KSO_WM_TEMPLATE_CATEGORY" val="custom"/>
  <p:tag name="KSO_WM_TEMPLATE_INDEX" val="20204465"/>
  <p:tag name="KSO_WM_UNIT_LAYERLEVEL" val="1"/>
  <p:tag name="KSO_WM_TAG_VERSION" val="1.0"/>
  <p:tag name="KSO_WM_BEAUTIFY_FLAG" val="#wm#"/>
  <p:tag name="KSO_WM_UNIT_PRESET_TEXT" val="01"/>
  <p:tag name="KSO_WM_UNIT_DEFAULT_FONT" val="72;96;4"/>
  <p:tag name="KSO_WM_UNIT_BLOCK" val="0"/>
  <p:tag name="KSO_WM_UNIT_SM_LIMIT_TYPE" val="0"/>
  <p:tag name="KSO_WM_UNIT_DEC_AREA_ID" val="3d0b18a83522439bbed58141cb274ce4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796a45084db94887b83c03773600417a"/>
  <p:tag name="KSO_WM_UNIT_TEXT_FILL_FORE_SCHEMECOLOR_INDEX_BRIGHTNESS" val="0.15"/>
  <p:tag name="KSO_WM_UNIT_TEXT_FILL_FORE_SCHEMECOLOR_INDEX" val="13"/>
  <p:tag name="KSO_WM_UNIT_TEXT_FILL_TYPE" val="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465_7*i*1"/>
  <p:tag name="KSO_WM_TEMPLATE_CATEGORY" val="custom"/>
  <p:tag name="KSO_WM_TEMPLATE_INDEX" val="20204465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00bbbde58f7b487cbc56a9d7bf8d4667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0},&quot;ReferentInfo&quot;:{&quot;Id&quot;:&quot;3d0b18a83522439bbed58141cb274ce4&quot;,&quot;X&quot;:{&quot;Pos&quot;:0},&quot;Y&quot;:{&quot;Pos&quot;:2}},&quot;whChangeMode&quot;:0}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796a45084db94887b83c03773600417a"/>
  <p:tag name="KSO_WM_UNIT_FILL_FORE_SCHEMECOLOR_INDEX_BRIGHTNESS" val="0.6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VALUE" val="5"/>
</p:tagLst>
</file>

<file path=ppt/tags/tag159.xml><?xml version="1.0" encoding="utf-8"?>
<p:tagLst xmlns:p="http://schemas.openxmlformats.org/presentationml/2006/main">
  <p:tag name="KSO_WM_FULL_TEXT_BEAUTIFY_COPY_ID" val="7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465_3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7f"/>
  <p:tag name="KSO_WM_UNIT_DEC_AREA_ID" val="af96155640474544b5a149195bf20d6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4709420b4c7436e8b18363dfd79cd45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4465"/>
  <p:tag name="KSO_WM_CHIP_INFOS" val="{&quot;layout_type&quot;:&quot;forright2&quot;,&quot;slide_type&quot;:[&quot;sectionTitle&quot;],&quot;aspect_ratio&quot;:&quot;16:9&quot;}"/>
  <p:tag name="KSO_WM_CHIP_XID" val="5ebe041a0ac41c4a0a525598"/>
  <p:tag name="KSO_WM_CHIP_FILLPROP" val="[[{&quot;fill_id&quot;:&quot;c8df1a3465854d8b966b02b3af772576&quot;,&quot;fill_align&quot;:&quot;cm&quot;,&quot;text_align&quot;:&quot;lm&quot;,&quot;text_direction&quot;:&quot;horizontal&quot;,&quot;chip_types&quot;:[&quot;text&quot;,&quot;header&quot;]}]]"/>
  <p:tag name="KSO_WM_SLIDE_ID" val="custom20204465_7"/>
  <p:tag name="KSO_WM_TEMPLATE_SUBCATEGORY" val="21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SLIDE_SIZE" val="540*400"/>
  <p:tag name="KSO_WM_SLIDE_POSITION" val="380*69"/>
  <p:tag name="KSO_WM_TAG_VERSION" val="1.0"/>
  <p:tag name="KSO_WM_SLIDE_LAYOUT" val="a_b_e"/>
  <p:tag name="KSO_WM_SLIDE_LAYOUT_CNT" val="1_1_1"/>
  <p:tag name="KSO_WM_CHIP_GROUPID" val="5ebf6661ddc3daf3fef3f760"/>
  <p:tag name="KSO_WM_SLIDE_LAYOUT_INFO" val="{&quot;id&quot;:&quot;2020-10-30T14:52:18&quot;,&quot;maxSize&quot;:{&quot;size1&quot;:65.901603642216443},&quot;minSize&quot;:{&quot;size1&quot;:57.501603642216438},&quot;normalSize&quot;:{&quot;size1&quot;:61.70160364221644},&quot;subLayout&quot;:[{&quot;id&quot;:&quot;2020-10-30T14:52:18&quot;,&quot;maxSize&quot;:{&quot;size1&quot;:89.778853437914862},&quot;minSize&quot;:{&quot;size1&quot;:77.678853437914853},&quot;normalSize&quot;:{&quot;size1&quot;:84.078853437914859},&quot;subLayout&quot;:[{&quot;id&quot;:&quot;2020-10-30T14:52:18&quot;,&quot;margin&quot;:{&quot;bottom&quot;:1.3915197849273682,&quot;left&quot;:12.558988571166992,&quot;right&quot;:2.2576775550842285,&quot;top&quot;:2.573974609375},&quot;type&quot;:0},{&quot;id&quot;:&quot;2020-10-30T14:52:18&quot;,&quot;margin&quot;:{&quot;bottom&quot;:0.09673541784286499,&quot;left&quot;:12.558988571166992,&quot;right&quot;:2.2576775550842285,&quot;top&quot;:0.15541090071201324},&quot;type&quot;:0}],&quot;type&quot;:0},{&quot;id&quot;:&quot;2020-10-30T14:52:18&quot;,&quot;margin&quot;:{&quot;bottom&quot;:2.5739796161651611,&quot;left&quot;:12.558988571166992,&quot;right&quot;:2.2576775550842285,&quot;top&quot;:0.083181090652942657},&quot;type&quot;:0}],&quot;type&quot;:0}"/>
  <p:tag name="KSO_WM_SLIDE_BK_DARK_LIGHT" val="2"/>
  <p:tag name="KSO_WM_SLIDE_BACKGROUND_TYPE" val="general"/>
  <p:tag name="KSO_WM_SLIDE_SUPPORT_FEATURE_TYPE" val="0"/>
  <p:tag name="KSO_WM_TEMPLATE_ASSEMBLE_XID" val="5f9bb81a1fb265b86ffa32b4"/>
  <p:tag name="KSO_WM_TEMPLATE_ASSEMBLE_GROUPID" val="5f9b6dab623d22db5a11f47c"/>
</p:tagLst>
</file>

<file path=ppt/tags/tag161.xml><?xml version="1.0" encoding="utf-8"?>
<p:tagLst xmlns:p="http://schemas.openxmlformats.org/presentationml/2006/main">
  <p:tag name="KSO_WM_FULL_TEXT_BEAUTIFY_COPY_ID" val="27"/>
</p:tagLst>
</file>

<file path=ppt/tags/tag162.xml><?xml version="1.0" encoding="utf-8"?>
<p:tagLst xmlns:p="http://schemas.openxmlformats.org/presentationml/2006/main">
  <p:tag name="KSO_WM_FULL_TEXT_BEAUTIFY_COPY_ID" val="48"/>
</p:tagLst>
</file>

<file path=ppt/tags/tag163.xml><?xml version="1.0" encoding="utf-8"?>
<p:tagLst xmlns:p="http://schemas.openxmlformats.org/presentationml/2006/main">
  <p:tag name="KSO_WM_FULL_TEXT_BEAUTIFY_COPY_ID" val="49"/>
</p:tagLst>
</file>

<file path=ppt/tags/tag164.xml><?xml version="1.0" encoding="utf-8"?>
<p:tagLst xmlns:p="http://schemas.openxmlformats.org/presentationml/2006/main">
  <p:tag name="KSO_WM_FULL_TEXT_BEAUTIFY_COPY_ID" val="27"/>
</p:tagLst>
</file>

<file path=ppt/tags/tag165.xml><?xml version="1.0" encoding="utf-8"?>
<p:tagLst xmlns:p="http://schemas.openxmlformats.org/presentationml/2006/main">
  <p:tag name="KSO_WM_FULL_TEXT_BEAUTIFY_COPY_ID" val="48"/>
</p:tagLst>
</file>

<file path=ppt/tags/tag166.xml><?xml version="1.0" encoding="utf-8"?>
<p:tagLst xmlns:p="http://schemas.openxmlformats.org/presentationml/2006/main">
  <p:tag name="KSO_WM_FULL_TEXT_BEAUTIFY_COPY_ID" val="49"/>
</p:tagLst>
</file>

<file path=ppt/tags/tag167.xml><?xml version="1.0" encoding="utf-8"?>
<p:tagLst xmlns:p="http://schemas.openxmlformats.org/presentationml/2006/main">
  <p:tag name="KSO_WM_FULL_TEXT_BEAUTIFY_COPY_ID" val="27"/>
</p:tagLst>
</file>

<file path=ppt/tags/tag168.xml><?xml version="1.0" encoding="utf-8"?>
<p:tagLst xmlns:p="http://schemas.openxmlformats.org/presentationml/2006/main">
  <p:tag name="KSO_WM_FULL_TEXT_BEAUTIFY_COPY_ID" val="48"/>
</p:tagLst>
</file>

<file path=ppt/tags/tag169.xml><?xml version="1.0" encoding="utf-8"?>
<p:tagLst xmlns:p="http://schemas.openxmlformats.org/presentationml/2006/main">
  <p:tag name="KSO_WM_FULL_TEXT_BEAUTIFY_COPY_ID" val="49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465_4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80"/>
  <p:tag name="KSO_WM_UNIT_DEC_AREA_ID" val="c51a623f2d134fbebf09715371f2c5e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7c6c9e75d5f4cd6ac7d113e5544949c"/>
</p:tagLst>
</file>

<file path=ppt/tags/tag170.xml><?xml version="1.0" encoding="utf-8"?>
<p:tagLst xmlns:p="http://schemas.openxmlformats.org/presentationml/2006/main">
  <p:tag name="KSO_WM_FULL_TEXT_BEAUTIFY_COPY_ID" val="27"/>
</p:tagLst>
</file>

<file path=ppt/tags/tag171.xml><?xml version="1.0" encoding="utf-8"?>
<p:tagLst xmlns:p="http://schemas.openxmlformats.org/presentationml/2006/main">
  <p:tag name="KSO_WM_FULL_TEXT_BEAUTIFY_COPY_ID" val="48"/>
</p:tagLst>
</file>

<file path=ppt/tags/tag172.xml><?xml version="1.0" encoding="utf-8"?>
<p:tagLst xmlns:p="http://schemas.openxmlformats.org/presentationml/2006/main">
  <p:tag name="KSO_WM_FULL_TEXT_BEAUTIFY_COPY_ID" val="49"/>
</p:tagLst>
</file>

<file path=ppt/tags/tag173.xml><?xml version="1.0" encoding="utf-8"?>
<p:tagLst xmlns:p="http://schemas.openxmlformats.org/presentationml/2006/main">
  <p:tag name="KSO_WM_FULL_TEXT_BEAUTIFY_COPY_ID" val="27"/>
</p:tagLst>
</file>

<file path=ppt/tags/tag174.xml><?xml version="1.0" encoding="utf-8"?>
<p:tagLst xmlns:p="http://schemas.openxmlformats.org/presentationml/2006/main">
  <p:tag name="KSO_WM_FULL_TEXT_BEAUTIFY_COPY_ID" val="48"/>
</p:tagLst>
</file>

<file path=ppt/tags/tag175.xml><?xml version="1.0" encoding="utf-8"?>
<p:tagLst xmlns:p="http://schemas.openxmlformats.org/presentationml/2006/main">
  <p:tag name="KSO_WM_FULL_TEXT_BEAUTIFY_COPY_ID" val="49"/>
</p:tagLst>
</file>

<file path=ppt/tags/tag176.xml><?xml version="1.0" encoding="utf-8"?>
<p:tagLst xmlns:p="http://schemas.openxmlformats.org/presentationml/2006/main">
  <p:tag name="KSO_WM_FULL_TEXT_BEAUTIFY_COPY_ID" val="27"/>
</p:tagLst>
</file>

<file path=ppt/tags/tag177.xml><?xml version="1.0" encoding="utf-8"?>
<p:tagLst xmlns:p="http://schemas.openxmlformats.org/presentationml/2006/main">
  <p:tag name="KSO_WM_FULL_TEXT_BEAUTIFY_COPY_ID" val="48"/>
</p:tagLst>
</file>

<file path=ppt/tags/tag178.xml><?xml version="1.0" encoding="utf-8"?>
<p:tagLst xmlns:p="http://schemas.openxmlformats.org/presentationml/2006/main">
  <p:tag name="KSO_WM_FULL_TEXT_BEAUTIFY_COPY_ID" val="49"/>
</p:tagLst>
</file>

<file path=ppt/tags/tag179.xml><?xml version="1.0" encoding="utf-8"?>
<p:tagLst xmlns:p="http://schemas.openxmlformats.org/presentationml/2006/main">
  <p:tag name="KSO_WM_FULL_TEXT_BEAUTIFY_COPY_ID" val="27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465_3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7f"/>
  <p:tag name="KSO_WM_UNIT_DEC_AREA_ID" val="af96155640474544b5a149195bf20d6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4709420b4c7436e8b18363dfd79cd45"/>
</p:tagLst>
</file>

<file path=ppt/tags/tag180.xml><?xml version="1.0" encoding="utf-8"?>
<p:tagLst xmlns:p="http://schemas.openxmlformats.org/presentationml/2006/main">
  <p:tag name="KSO_WM_FULL_TEXT_BEAUTIFY_COPY_ID" val="48"/>
</p:tagLst>
</file>

<file path=ppt/tags/tag181.xml><?xml version="1.0" encoding="utf-8"?>
<p:tagLst xmlns:p="http://schemas.openxmlformats.org/presentationml/2006/main">
  <p:tag name="KSO_WM_FULL_TEXT_BEAUTIFY_COPY_ID" val="49"/>
</p:tagLst>
</file>

<file path=ppt/tags/tag182.xml><?xml version="1.0" encoding="utf-8"?>
<p:tagLst xmlns:p="http://schemas.openxmlformats.org/presentationml/2006/main">
  <p:tag name="KSO_WM_FULL_TEXT_BEAUTIFY_COPY_ID" val="27"/>
</p:tagLst>
</file>

<file path=ppt/tags/tag183.xml><?xml version="1.0" encoding="utf-8"?>
<p:tagLst xmlns:p="http://schemas.openxmlformats.org/presentationml/2006/main">
  <p:tag name="KSO_WM_FULL_TEXT_BEAUTIFY_COPY_ID" val="48"/>
</p:tagLst>
</file>

<file path=ppt/tags/tag184.xml><?xml version="1.0" encoding="utf-8"?>
<p:tagLst xmlns:p="http://schemas.openxmlformats.org/presentationml/2006/main">
  <p:tag name="KSO_WM_FULL_TEXT_BEAUTIFY_COPY_ID" val="49"/>
</p:tagLst>
</file>

<file path=ppt/tags/tag185.xml><?xml version="1.0" encoding="utf-8"?>
<p:tagLst xmlns:p="http://schemas.openxmlformats.org/presentationml/2006/main">
  <p:tag name="KSO_WM_FULL_TEXT_BEAUTIFY_COPY_ID" val="27"/>
</p:tagLst>
</file>

<file path=ppt/tags/tag186.xml><?xml version="1.0" encoding="utf-8"?>
<p:tagLst xmlns:p="http://schemas.openxmlformats.org/presentationml/2006/main">
  <p:tag name="KSO_WM_FULL_TEXT_BEAUTIFY_COPY_ID" val="48"/>
</p:tagLst>
</file>

<file path=ppt/tags/tag187.xml><?xml version="1.0" encoding="utf-8"?>
<p:tagLst xmlns:p="http://schemas.openxmlformats.org/presentationml/2006/main">
  <p:tag name="KSO_WM_FULL_TEXT_BEAUTIFY_COPY_ID" val="49"/>
</p:tagLst>
</file>

<file path=ppt/tags/tag188.xml><?xml version="1.0" encoding="utf-8"?>
<p:tagLst xmlns:p="http://schemas.openxmlformats.org/presentationml/2006/main">
  <p:tag name="KSO_WM_FULL_TEXT_BEAUTIFY_COPY_ID" val="27"/>
</p:tagLst>
</file>

<file path=ppt/tags/tag189.xml><?xml version="1.0" encoding="utf-8"?>
<p:tagLst xmlns:p="http://schemas.openxmlformats.org/presentationml/2006/main">
  <p:tag name="KSO_WM_FULL_TEXT_BEAUTIFY_COPY_ID" val="48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465_4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80"/>
  <p:tag name="KSO_WM_UNIT_DEC_AREA_ID" val="c51a623f2d134fbebf09715371f2c5e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7c6c9e75d5f4cd6ac7d113e5544949c"/>
</p:tagLst>
</file>

<file path=ppt/tags/tag190.xml><?xml version="1.0" encoding="utf-8"?>
<p:tagLst xmlns:p="http://schemas.openxmlformats.org/presentationml/2006/main">
  <p:tag name="KSO_WM_FULL_TEXT_BEAUTIFY_COPY_ID" val="49"/>
</p:tagLst>
</file>

<file path=ppt/tags/tag191.xml><?xml version="1.0" encoding="utf-8"?>
<p:tagLst xmlns:p="http://schemas.openxmlformats.org/presentationml/2006/main">
  <p:tag name="KSO_WM_FULL_TEXT_BEAUTIFY_COPY_ID" val="27"/>
</p:tagLst>
</file>

<file path=ppt/tags/tag192.xml><?xml version="1.0" encoding="utf-8"?>
<p:tagLst xmlns:p="http://schemas.openxmlformats.org/presentationml/2006/main">
  <p:tag name="KSO_WM_FULL_TEXT_BEAUTIFY_COPY_ID" val="48"/>
</p:tagLst>
</file>

<file path=ppt/tags/tag193.xml><?xml version="1.0" encoding="utf-8"?>
<p:tagLst xmlns:p="http://schemas.openxmlformats.org/presentationml/2006/main">
  <p:tag name="KSO_WM_FULL_TEXT_BEAUTIFY_COPY_ID" val="49"/>
</p:tagLst>
</file>

<file path=ppt/tags/tag194.xml><?xml version="1.0" encoding="utf-8"?>
<p:tagLst xmlns:p="http://schemas.openxmlformats.org/presentationml/2006/main">
  <p:tag name="KSO_WM_FULL_TEXT_BEAUTIFY_COPY_ID" val="27"/>
</p:tagLst>
</file>

<file path=ppt/tags/tag195.xml><?xml version="1.0" encoding="utf-8"?>
<p:tagLst xmlns:p="http://schemas.openxmlformats.org/presentationml/2006/main">
  <p:tag name="KSO_WM_FULL_TEXT_BEAUTIFY_COPY_ID" val="48"/>
</p:tagLst>
</file>

<file path=ppt/tags/tag196.xml><?xml version="1.0" encoding="utf-8"?>
<p:tagLst xmlns:p="http://schemas.openxmlformats.org/presentationml/2006/main">
  <p:tag name="KSO_WM_FULL_TEXT_BEAUTIFY_COPY_ID" val="49"/>
</p:tagLst>
</file>

<file path=ppt/tags/tag197.xml><?xml version="1.0" encoding="utf-8"?>
<p:tagLst xmlns:p="http://schemas.openxmlformats.org/presentationml/2006/main">
  <p:tag name="KSO_WM_FULL_TEXT_BEAUTIFY_COPY_ID" val="27"/>
</p:tagLst>
</file>

<file path=ppt/tags/tag198.xml><?xml version="1.0" encoding="utf-8"?>
<p:tagLst xmlns:p="http://schemas.openxmlformats.org/presentationml/2006/main">
  <p:tag name="KSO_WM_FULL_TEXT_BEAUTIFY_COPY_ID" val="48"/>
</p:tagLst>
</file>

<file path=ppt/tags/tag199.xml><?xml version="1.0" encoding="utf-8"?>
<p:tagLst xmlns:p="http://schemas.openxmlformats.org/presentationml/2006/main">
  <p:tag name="KSO_WM_FULL_TEXT_BEAUTIFY_COPY_ID" val="49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465_1*a*1"/>
  <p:tag name="KSO_WM_TEMPLATE_CATEGORY" val="custom"/>
  <p:tag name="KSO_WM_TEMPLATE_INDEX" val="20204465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4"/>
  <p:tag name="KSO_WM_UNIT_TYPE" val="a"/>
  <p:tag name="KSO_WM_UNIT_INDEX" val="1"/>
  <p:tag name="KSO_WM_UNIT_ISNUMDGMTITLE" val="0"/>
  <p:tag name="KSO_WM_UNIT_PRESET_TEXT" val="梦想起航 再创辉煌"/>
  <p:tag name="KSO_WM_UNIT_BLOCK" val="0"/>
  <p:tag name="KSO_WM_UNIT_DEC_AREA_ID" val="1f896bebe0ef4d42a33374a6976c01b6"/>
  <p:tag name="KSO_WM_UNIT_DEFAULT_FONT" val="24;60;4"/>
  <p:tag name="KSO_WM_CHIP_GROUPID" val="5f2a1e1e45e1f15ec24fe435"/>
  <p:tag name="KSO_WM_CHIP_XID" val="5f2a1e1e45e1f15ec24fe436"/>
  <p:tag name="KSO_WM_CHIP_FILLAREA_FILL_RULE" val="{&quot;fill_align&quot;:&quot;cm&quot;,&quot;fill_mode&quot;:&quot;adaptive&quot;,&quot;sacle_strategy&quot;:&quot;smart&quot;}"/>
  <p:tag name="KSO_WM_ASSEMBLE_CHIP_INDEX" val="4088a6b2e09f4c6f865f3b644923e0f0"/>
  <p:tag name="KSO_WM_UNIT_TEXT_FILL_FORE_SCHEMECOLOR_INDEX_BRIGHTNESS" val="0.15"/>
  <p:tag name="KSO_WM_UNIT_TEXT_FILL_FORE_SCHEMECOLOR_INDEX" val="13"/>
  <p:tag name="KSO_WM_UNIT_TEXT_FILL_TYPE" val="1"/>
  <p:tag name="KSO_WM_TEMPLATE_ASSEMBLE_XID" val="5f9bb81a1fb265b86ffa32b8"/>
  <p:tag name="KSO_WM_TEMPLATE_ASSEMBLE_GROUPID" val="5f9b6dab623d22db5a11f47c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465_3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7f"/>
  <p:tag name="KSO_WM_UNIT_DEC_AREA_ID" val="af96155640474544b5a149195bf20d6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4709420b4c7436e8b18363dfd79cd45"/>
</p:tagLst>
</file>

<file path=ppt/tags/tag200.xml><?xml version="1.0" encoding="utf-8"?>
<p:tagLst xmlns:p="http://schemas.openxmlformats.org/presentationml/2006/main">
  <p:tag name="KSO_WM_FULL_TEXT_BEAUTIFY_COPY_ID" val="27"/>
</p:tagLst>
</file>

<file path=ppt/tags/tag201.xml><?xml version="1.0" encoding="utf-8"?>
<p:tagLst xmlns:p="http://schemas.openxmlformats.org/presentationml/2006/main">
  <p:tag name="KSO_WM_FULL_TEXT_BEAUTIFY_COPY_ID" val="48"/>
</p:tagLst>
</file>

<file path=ppt/tags/tag202.xml><?xml version="1.0" encoding="utf-8"?>
<p:tagLst xmlns:p="http://schemas.openxmlformats.org/presentationml/2006/main">
  <p:tag name="KSO_WM_FULL_TEXT_BEAUTIFY_COPY_ID" val="49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465_4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80"/>
  <p:tag name="KSO_WM_UNIT_DEC_AREA_ID" val="c51a623f2d134fbebf09715371f2c5e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7c6c9e75d5f4cd6ac7d113e5544949c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4465_1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7d"/>
  <p:tag name="KSO_WM_UNIT_DEC_AREA_ID" val="707fded104f54790b9eab9b013e79295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dac5b54caf1467eb44119451f9defe8"/>
</p:tagLst>
</file>

<file path=ppt/tags/tag2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465_1*b*1"/>
  <p:tag name="KSO_WM_TEMPLATE_CATEGORY" val="custom"/>
  <p:tag name="KSO_WM_TEMPLATE_INDEX" val="20204465"/>
  <p:tag name="KSO_WM_UNIT_LAYERLEVEL" val="1"/>
  <p:tag name="KSO_WM_TAG_VERSION" val="1.0"/>
  <p:tag name="KSO_WM_BEAUTIFY_FLAG" val="#wm#"/>
  <p:tag name="KSO_WM_UNIT_PRESET_TEXT" val="单击此处添加副标题内容"/>
  <p:tag name="KSO_WM_UNIT_DEFAULT_FONT" val="18;24;2"/>
  <p:tag name="KSO_WM_UNIT_BLOCK" val="0"/>
  <p:tag name="KSO_WM_UNIT_DEC_AREA_ID" val="62a0fae2f5e4427d8b5ff79e51166034"/>
  <p:tag name="KSO_WM_CHIP_GROUPID" val="5ebdfa7d0ac41c4a0a525546"/>
  <p:tag name="KSO_WM_CHIP_XID" val="5ebdfa7d0ac41c4a0a525547"/>
  <p:tag name="KSO_WM_CHIP_FILLAREA_FILL_RULE" val="{&quot;fill_align&quot;:&quot;cm&quot;,&quot;fill_mode&quot;:&quot;adaptive&quot;,&quot;sacle_strategy&quot;:&quot;smart&quot;}"/>
  <p:tag name="KSO_WM_ASSEMBLE_CHIP_INDEX" val="5ebf9f15ebd84b74bb4cf5b54134a039"/>
  <p:tag name="KSO_WM_UNIT_TEXT_FILL_FORE_SCHEMECOLOR_INDEX_BRIGHTNESS" val="0.35"/>
  <p:tag name="KSO_WM_UNIT_TEXT_FILL_FORE_SCHEMECOLOR_INDEX" val="13"/>
  <p:tag name="KSO_WM_UNIT_TEXT_FILL_TYPE" val="1"/>
  <p:tag name="KSO_WM_TEMPLATE_ASSEMBLE_XID" val="5f9bb81a1fb265b86ffa32cc"/>
  <p:tag name="KSO_WM_TEMPLATE_ASSEMBLE_GROUPID" val="5f9b6dab623d22db5a11f47c"/>
</p:tagLst>
</file>

<file path=ppt/tags/tag2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465_1*a*1"/>
  <p:tag name="KSO_WM_TEMPLATE_CATEGORY" val="custom"/>
  <p:tag name="KSO_WM_TEMPLATE_INDEX" val="20204465"/>
  <p:tag name="KSO_WM_UNIT_LAYERLEVEL" val="1"/>
  <p:tag name="KSO_WM_TAG_VERSION" val="1.0"/>
  <p:tag name="KSO_WM_BEAUTIFY_FLAG" val="#wm#"/>
  <p:tag name="KSO_WM_UNIT_PRESET_TEXT" val="谢谢观看"/>
  <p:tag name="KSO_WM_UNIT_DEFAULT_FONT" val="66;89;4"/>
  <p:tag name="KSO_WM_UNIT_BLOCK" val="0"/>
  <p:tag name="KSO_WM_UNIT_DEC_AREA_ID" val="29c187b75d5f43ca827e611d2c5c8b1a"/>
  <p:tag name="KSO_WM_CHIP_GROUPID" val="5ebdfa7d0ac41c4a0a525546"/>
  <p:tag name="KSO_WM_CHIP_XID" val="5ebdfa7d0ac41c4a0a525547"/>
  <p:tag name="KSO_WM_CHIP_FILLAREA_FILL_RULE" val="{&quot;fill_align&quot;:&quot;cm&quot;,&quot;fill_mode&quot;:&quot;adaptive&quot;,&quot;sacle_strategy&quot;:&quot;smart&quot;}"/>
  <p:tag name="KSO_WM_ASSEMBLE_CHIP_INDEX" val="5ebf9f15ebd84b74bb4cf5b54134a039"/>
  <p:tag name="KSO_WM_UNIT_TEXT_FILL_FORE_SCHEMECOLOR_INDEX_BRIGHTNESS" val="0.15"/>
  <p:tag name="KSO_WM_UNIT_TEXT_FILL_FORE_SCHEMECOLOR_INDEX" val="13"/>
  <p:tag name="KSO_WM_UNIT_TEXT_FILL_TYPE" val="1"/>
  <p:tag name="KSO_WM_UNIT_VALUE" val="6"/>
  <p:tag name="KSO_WM_TEMPLATE_ASSEMBLE_XID" val="5f9bb81a1fb265b86ffa32cc"/>
  <p:tag name="KSO_WM_TEMPLATE_ASSEMBLE_GROUPID" val="5f9b6dab623d22db5a11f47c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465_1*i*1"/>
  <p:tag name="KSO_WM_TEMPLATE_CATEGORY" val="custom"/>
  <p:tag name="KSO_WM_TEMPLATE_INDEX" val="2020446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de6f307f8bfe416ca7e32cce7885b509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62a0fae2f5e4427d8b5ff79e51166034&quot;,&quot;X&quot;:{&quot;Pos&quot;:1},&quot;Y&quot;:{&quot;Pos&quot;:1}},&quot;whChangeMode&quot;:0}"/>
  <p:tag name="KSO_WM_CHIP_GROUPID" val="5ebdfa7d0ac41c4a0a525546"/>
  <p:tag name="KSO_WM_CHIP_XID" val="5ebdfa7d0ac41c4a0a525547"/>
  <p:tag name="KSO_WM_CHIP_FILLAREA_FILL_RULE" val="{&quot;fill_align&quot;:&quot;cm&quot;,&quot;fill_mode&quot;:&quot;adaptive&quot;,&quot;sacle_strategy&quot;:&quot;smart&quot;}"/>
  <p:tag name="KSO_WM_ASSEMBLE_CHIP_INDEX" val="5ebf9f15ebd84b74bb4cf5b54134a039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2"/>
  <p:tag name="KSO_WM_TEMPLATE_ASSEMBLE_XID" val="5f9bb81a1fb265b86ffa32cc"/>
  <p:tag name="KSO_WM_TEMPLATE_ASSEMBLE_GROUPID" val="5f9b6dab623d22db5a11f47c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465_3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7f"/>
  <p:tag name="KSO_WM_UNIT_DEC_AREA_ID" val="af96155640474544b5a149195bf20d6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4709420b4c7436e8b18363dfd79cd45"/>
  <p:tag name="KSO_WM_SLIDE_BACKGROUND_TYPE" val="general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465_4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80"/>
  <p:tag name="KSO_WM_UNIT_DEC_AREA_ID" val="c51a623f2d134fbebf09715371f2c5e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7c6c9e75d5f4cd6ac7d113e5544949c"/>
  <p:tag name="KSO_WM_SLIDE_BACKGROUND_TYPE" val="general"/>
</p:tagLst>
</file>

<file path=ppt/tags/tag28.xml><?xml version="1.0" encoding="utf-8"?>
<p:tagLst xmlns:p="http://schemas.openxmlformats.org/presentationml/2006/main">
  <p:tag name="KSO_WM_SLIDE_BACKGROUND_TYPE" val="general"/>
</p:tagLst>
</file>

<file path=ppt/tags/tag29.xml><?xml version="1.0" encoding="utf-8"?>
<p:tagLst xmlns:p="http://schemas.openxmlformats.org/presentationml/2006/main">
  <p:tag name="KSO_WM_SLIDE_BACKGROUND_TYPE" val="general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465_3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7f"/>
  <p:tag name="KSO_WM_UNIT_DEC_AREA_ID" val="af96155640474544b5a149195bf20d6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4709420b4c7436e8b18363dfd79cd45"/>
</p:tagLst>
</file>

<file path=ppt/tags/tag30.xml><?xml version="1.0" encoding="utf-8"?>
<p:tagLst xmlns:p="http://schemas.openxmlformats.org/presentationml/2006/main">
  <p:tag name="KSO_WM_SLIDE_BACKGROUND_TYPE" val="general"/>
</p:tagLst>
</file>

<file path=ppt/tags/tag31.xml><?xml version="1.0" encoding="utf-8"?>
<p:tagLst xmlns:p="http://schemas.openxmlformats.org/presentationml/2006/main">
  <p:tag name="KSO_WM_SLIDE_BACKGROUND_TYPE" val="general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465_5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81"/>
  <p:tag name="KSO_WM_UNIT_DEC_AREA_ID" val="36c28a0c955b4e19ab3914eaf1f1b68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f5dd50074d24b289d42e2bdb8b4b9c7"/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465_3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7f"/>
  <p:tag name="KSO_WM_UNIT_DEC_AREA_ID" val="c846c3272f6d482a8b7c5bf1b6e14921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78b0173e1b145f18914dd75330c18c3"/>
  <p:tag name="KSO_WM_SLIDE_BACKGROUND_TYPE" val="frame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465_4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80"/>
  <p:tag name="KSO_WM_UNIT_DEC_AREA_ID" val="ad7bb1e7aaf64042adb45acb3e99350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7bcefcb43954ab4af45934087d1f726"/>
  <p:tag name="KSO_WM_SLIDE_BACKGROUND_TYPE" val="frame"/>
</p:tagLst>
</file>

<file path=ppt/tags/tag35.xml><?xml version="1.0" encoding="utf-8"?>
<p:tagLst xmlns:p="http://schemas.openxmlformats.org/presentationml/2006/main">
  <p:tag name="KSO_WM_SLIDE_BACKGROUND_TYPE" val="frame"/>
</p:tagLst>
</file>

<file path=ppt/tags/tag36.xml><?xml version="1.0" encoding="utf-8"?>
<p:tagLst xmlns:p="http://schemas.openxmlformats.org/presentationml/2006/main">
  <p:tag name="KSO_WM_SLIDE_BACKGROUND_TYPE" val="frame"/>
</p:tagLst>
</file>

<file path=ppt/tags/tag37.xml><?xml version="1.0" encoding="utf-8"?>
<p:tagLst xmlns:p="http://schemas.openxmlformats.org/presentationml/2006/main">
  <p:tag name="KSO_WM_SLIDE_BACKGROUND_TYPE" val="frame"/>
</p:tagLst>
</file>

<file path=ppt/tags/tag38.xml><?xml version="1.0" encoding="utf-8"?>
<p:tagLst xmlns:p="http://schemas.openxmlformats.org/presentationml/2006/main">
  <p:tag name="KSO_WM_SLIDE_BACKGROUND_TYPE" val="frame"/>
</p:tagLst>
</file>

<file path=ppt/tags/tag39.xml><?xml version="1.0" encoding="utf-8"?>
<p:tagLst xmlns:p="http://schemas.openxmlformats.org/presentationml/2006/main">
  <p:tag name="KSO_WM_SLIDE_BACKGROUND_TYPE" val="frame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465_4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80"/>
  <p:tag name="KSO_WM_UNIT_DEC_AREA_ID" val="c51a623f2d134fbebf09715371f2c5e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7c6c9e75d5f4cd6ac7d113e5544949c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465_5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81"/>
  <p:tag name="KSO_WM_UNIT_DEC_AREA_ID" val="6ae84587872b4265b294c1dd571c23a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9a1da9114374c619807b568d7c97a1d"/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465_3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7f"/>
  <p:tag name="KSO_WM_UNIT_DEC_AREA_ID" val="a54a9525be054a2c8ab7102d8280b40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149d80567e84ffea5ef141294b53a26"/>
  <p:tag name="KSO_WM_SLIDE_BACKGROUND_TYPE" val="leftRight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465_4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80"/>
  <p:tag name="KSO_WM_UNIT_DEC_AREA_ID" val="9b51d5a9f6864d0eb94d40bbae0ed4c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ab86c0745494207b1bc3302e664b404"/>
  <p:tag name="KSO_WM_SLIDE_BACKGROUND_TYPE" val="leftRight"/>
</p:tagLst>
</file>

<file path=ppt/tags/tag43.xml><?xml version="1.0" encoding="utf-8"?>
<p:tagLst xmlns:p="http://schemas.openxmlformats.org/presentationml/2006/main">
  <p:tag name="KSO_WM_SLIDE_BACKGROUND_TYPE" val="leftRight"/>
</p:tagLst>
</file>

<file path=ppt/tags/tag44.xml><?xml version="1.0" encoding="utf-8"?>
<p:tagLst xmlns:p="http://schemas.openxmlformats.org/presentationml/2006/main">
  <p:tag name="KSO_WM_SLIDE_BACKGROUND_TYPE" val="leftRight"/>
</p:tagLst>
</file>

<file path=ppt/tags/tag45.xml><?xml version="1.0" encoding="utf-8"?>
<p:tagLst xmlns:p="http://schemas.openxmlformats.org/presentationml/2006/main">
  <p:tag name="KSO_WM_SLIDE_BACKGROUND_TYPE" val="leftRight"/>
</p:tagLst>
</file>

<file path=ppt/tags/tag46.xml><?xml version="1.0" encoding="utf-8"?>
<p:tagLst xmlns:p="http://schemas.openxmlformats.org/presentationml/2006/main">
  <p:tag name="KSO_WM_SLIDE_BACKGROUND_TYPE" val="leftRight"/>
</p:tagLst>
</file>

<file path=ppt/tags/tag47.xml><?xml version="1.0" encoding="utf-8"?>
<p:tagLst xmlns:p="http://schemas.openxmlformats.org/presentationml/2006/main">
  <p:tag name="KSO_WM_SLIDE_BACKGROUND_TYPE" val="leftRight"/>
</p:tagLst>
</file>

<file path=ppt/tags/tag48.xml><?xml version="1.0" encoding="utf-8"?>
<p:tagLst xmlns:p="http://schemas.openxmlformats.org/presentationml/2006/main">
  <p:tag name="KSO_WM_SLIDE_BACKGROUND_TYPE" val="leftRight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465_5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81"/>
  <p:tag name="KSO_WM_UNIT_DEC_AREA_ID" val="db131970300e452bb088fc5f03e59f4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8db798a6a2447c48c7aca01b7531ed2"/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465_2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7e"/>
  <p:tag name="KSO_WM_UNIT_DEC_AREA_ID" val="2572e996f7f04d4094bd8486e4b6425e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00cbc3ee078148eb9e92670d08aae8bd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465_3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7f"/>
  <p:tag name="KSO_WM_UNIT_DEC_AREA_ID" val="9a26cd96c9ea40a6b03c3c8697739ad1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f51ba8f7dd74da9a8f5298b392ee34d"/>
  <p:tag name="KSO_WM_SLIDE_BACKGROUND_TYPE" val="topBottom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465_4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80"/>
  <p:tag name="KSO_WM_UNIT_DEC_AREA_ID" val="78f1c9dc57c344f18cec8cbde301091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51b2035516d48e093e526eb9e7cb494"/>
  <p:tag name="KSO_WM_SLIDE_BACKGROUND_TYPE" val="topBottom"/>
</p:tagLst>
</file>

<file path=ppt/tags/tag52.xml><?xml version="1.0" encoding="utf-8"?>
<p:tagLst xmlns:p="http://schemas.openxmlformats.org/presentationml/2006/main">
  <p:tag name="KSO_WM_SLIDE_BACKGROUND_TYPE" val="topBottom"/>
</p:tagLst>
</file>

<file path=ppt/tags/tag53.xml><?xml version="1.0" encoding="utf-8"?>
<p:tagLst xmlns:p="http://schemas.openxmlformats.org/presentationml/2006/main">
  <p:tag name="KSO_WM_SLIDE_BACKGROUND_TYPE" val="topBottom"/>
</p:tagLst>
</file>

<file path=ppt/tags/tag54.xml><?xml version="1.0" encoding="utf-8"?>
<p:tagLst xmlns:p="http://schemas.openxmlformats.org/presentationml/2006/main">
  <p:tag name="KSO_WM_SLIDE_BACKGROUND_TYPE" val="topBottom"/>
</p:tagLst>
</file>

<file path=ppt/tags/tag55.xml><?xml version="1.0" encoding="utf-8"?>
<p:tagLst xmlns:p="http://schemas.openxmlformats.org/presentationml/2006/main">
  <p:tag name="KSO_WM_SLIDE_BACKGROUND_TYPE" val="topBottom"/>
</p:tagLst>
</file>

<file path=ppt/tags/tag56.xml><?xml version="1.0" encoding="utf-8"?>
<p:tagLst xmlns:p="http://schemas.openxmlformats.org/presentationml/2006/main">
  <p:tag name="KSO_WM_SLIDE_BACKGROUND_TYPE" val="topBottom"/>
</p:tagLst>
</file>

<file path=ppt/tags/tag57.xml><?xml version="1.0" encoding="utf-8"?>
<p:tagLst xmlns:p="http://schemas.openxmlformats.org/presentationml/2006/main">
  <p:tag name="KSO_WM_SLIDE_BACKGROUND_TYPE" val="topBottom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465_5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81"/>
  <p:tag name="KSO_WM_UNIT_DEC_AREA_ID" val="49094168186341f3ae4c2001c8d6615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316eaf53c7f48918def458747a17a2b"/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465_3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7f"/>
  <p:tag name="KSO_WM_UNIT_DEC_AREA_ID" val="2c0e5ba713dc489b8cd5050ac8dbbb4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02262f1881b467190b4f4b3f63e618c"/>
  <p:tag name="KSO_WM_SLIDE_BACKGROUND_TYPE" val="bottomTop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465_3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7f"/>
  <p:tag name="KSO_WM_UNIT_DEC_AREA_ID" val="2c07ab098bc24a22b722893a6f5a4e5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196c3f2c3cc4194b0e8a99a999cf79c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465_4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80"/>
  <p:tag name="KSO_WM_UNIT_DEC_AREA_ID" val="d4fa3c4e12d843f6b5c25f333dafa65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6aa4b24b1874942a9acb38435235b2e"/>
  <p:tag name="KSO_WM_SLIDE_BACKGROUND_TYPE" val="bottomTop"/>
</p:tagLst>
</file>

<file path=ppt/tags/tag61.xml><?xml version="1.0" encoding="utf-8"?>
<p:tagLst xmlns:p="http://schemas.openxmlformats.org/presentationml/2006/main">
  <p:tag name="KSO_WM_SLIDE_BACKGROUND_TYPE" val="bottomTop"/>
</p:tagLst>
</file>

<file path=ppt/tags/tag62.xml><?xml version="1.0" encoding="utf-8"?>
<p:tagLst xmlns:p="http://schemas.openxmlformats.org/presentationml/2006/main">
  <p:tag name="KSO_WM_SLIDE_BACKGROUND_TYPE" val="bottomTop"/>
</p:tagLst>
</file>

<file path=ppt/tags/tag63.xml><?xml version="1.0" encoding="utf-8"?>
<p:tagLst xmlns:p="http://schemas.openxmlformats.org/presentationml/2006/main">
  <p:tag name="KSO_WM_SLIDE_BACKGROUND_TYPE" val="bottomTop"/>
</p:tagLst>
</file>

<file path=ppt/tags/tag64.xml><?xml version="1.0" encoding="utf-8"?>
<p:tagLst xmlns:p="http://schemas.openxmlformats.org/presentationml/2006/main">
  <p:tag name="KSO_WM_SLIDE_BACKGROUND_TYPE" val="bottomTop"/>
</p:tagLst>
</file>

<file path=ppt/tags/tag65.xml><?xml version="1.0" encoding="utf-8"?>
<p:tagLst xmlns:p="http://schemas.openxmlformats.org/presentationml/2006/main">
  <p:tag name="KSO_WM_SLIDE_BACKGROUND_TYPE" val="bottomTop"/>
</p:tagLst>
</file>

<file path=ppt/tags/tag66.xml><?xml version="1.0" encoding="utf-8"?>
<p:tagLst xmlns:p="http://schemas.openxmlformats.org/presentationml/2006/main">
  <p:tag name="KSO_WM_SLIDE_BACKGROUND_TYPE" val="bottomTop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465_5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81"/>
  <p:tag name="KSO_WM_UNIT_DEC_AREA_ID" val="fa625961c55b498dbb73beeeadb39cd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802b35d6af24b62b1d96dc6f19a319c"/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465_3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7f"/>
  <p:tag name="KSO_WM_UNIT_DEC_AREA_ID" val="6fbbf68c22194602bc5411cbdf545f51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cb15f76d371492b91c1d08fe5582c08"/>
  <p:tag name="KSO_WM_SLIDE_BACKGROUND_TYPE" val="navigation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465_4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80"/>
  <p:tag name="KSO_WM_UNIT_DEC_AREA_ID" val="5dc2c5b348554be58de71ae0edb1a4e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24081e21f41459eaee61c39b972fc03"/>
  <p:tag name="KSO_WM_SLIDE_BACKGROUND_TYPE" val="navigation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465_4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80"/>
  <p:tag name="KSO_WM_UNIT_DEC_AREA_ID" val="15ebf71507ff4796876f142e0c4ef1a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cb201ba40ac49d9af86c53eecb22acf"/>
</p:tagLst>
</file>

<file path=ppt/tags/tag70.xml><?xml version="1.0" encoding="utf-8"?>
<p:tagLst xmlns:p="http://schemas.openxmlformats.org/presentationml/2006/main">
  <p:tag name="KSO_WM_SLIDE_BACKGROUND_TYPE" val="navigation"/>
</p:tagLst>
</file>

<file path=ppt/tags/tag71.xml><?xml version="1.0" encoding="utf-8"?>
<p:tagLst xmlns:p="http://schemas.openxmlformats.org/presentationml/2006/main">
  <p:tag name="KSO_WM_SLIDE_BACKGROUND_TYPE" val="navigation"/>
</p:tagLst>
</file>

<file path=ppt/tags/tag72.xml><?xml version="1.0" encoding="utf-8"?>
<p:tagLst xmlns:p="http://schemas.openxmlformats.org/presentationml/2006/main">
  <p:tag name="KSO_WM_SLIDE_BACKGROUND_TYPE" val="navigation"/>
</p:tagLst>
</file>

<file path=ppt/tags/tag73.xml><?xml version="1.0" encoding="utf-8"?>
<p:tagLst xmlns:p="http://schemas.openxmlformats.org/presentationml/2006/main">
  <p:tag name="KSO_WM_SLIDE_BACKGROUND_TYPE" val="navigation"/>
</p:tagLst>
</file>

<file path=ppt/tags/tag74.xml><?xml version="1.0" encoding="utf-8"?>
<p:tagLst xmlns:p="http://schemas.openxmlformats.org/presentationml/2006/main">
  <p:tag name="KSO_WM_SLIDE_BACKGROUND_TYPE" val="navigation"/>
</p:tagLst>
</file>

<file path=ppt/tags/tag75.xml><?xml version="1.0" encoding="utf-8"?>
<p:tagLst xmlns:p="http://schemas.openxmlformats.org/presentationml/2006/main">
  <p:tag name="KSO_WM_SLIDE_BACKGROUND_TYPE" val="navigation"/>
</p:tagLst>
</file>

<file path=ppt/tags/tag76.xml><?xml version="1.0" encoding="utf-8"?>
<p:tagLst xmlns:p="http://schemas.openxmlformats.org/presentationml/2006/main">
  <p:tag name="KSO_WM_SLIDE_BACKGROUND_TYPE" val="navigation"/>
</p:tagLst>
</file>

<file path=ppt/tags/tag77.xml><?xml version="1.0" encoding="utf-8"?>
<p:tagLst xmlns:p="http://schemas.openxmlformats.org/presentationml/2006/main">
  <p:tag name="KSO_WM_SLIDE_BACKGROUND_TYPE" val="navigation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4465_5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81"/>
  <p:tag name="KSO_WM_UNIT_DEC_AREA_ID" val="76d0af1b03164afc8fe663583fefb38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8a5bad8dcb1450eb8f958b9d4cfbd8d"/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465_3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7f"/>
  <p:tag name="KSO_WM_UNIT_DEC_AREA_ID" val="d09528d4c0984b369cfcf23c3c16e31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1cc368925b0408c95984308367cfa1e"/>
  <p:tag name="KSO_WM_SLIDE_BACKGROUND_TYPE" val="belt"/>
</p:tagLst>
</file>

<file path=ppt/tags/tag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465_1*a*1"/>
  <p:tag name="KSO_WM_TEMPLATE_CATEGORY" val="custom"/>
  <p:tag name="KSO_WM_TEMPLATE_INDEX" val="20204465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32;2"/>
  <p:tag name="KSO_WM_UNIT_BLOCK" val="0"/>
  <p:tag name="KSO_WM_UNIT_DEC_AREA_ID" val="409744b6bf274f3a95757b904e38ad0c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796a45084db94887b83c03773600417a"/>
  <p:tag name="KSO_WM_UNIT_TEXT_FILL_FORE_SCHEMECOLOR_INDEX_BRIGHTNESS" val="0.15"/>
  <p:tag name="KSO_WM_UNIT_TEXT_FILL_FORE_SCHEMECOLOR_INDEX" val="13"/>
  <p:tag name="KSO_WM_UNIT_TEXT_FILL_TYPE" val="1"/>
  <p:tag name="KSO_WM_TEMPLATE_ASSEMBLE_XID" val="5f9bb81a1fb265b86ffa32b4"/>
  <p:tag name="KSO_WM_TEMPLATE_ASSEMBLE_GROUPID" val="5f9b6dab623d22db5a11f47c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4465_4*i*1"/>
  <p:tag name="KSO_WM_TEMPLATE_CATEGORY" val="chip"/>
  <p:tag name="KSO_WM_TEMPLATE_INDEX" val="20204465"/>
  <p:tag name="KSO_WM_UNIT_LAYERLEVEL" val="1"/>
  <p:tag name="KSO_WM_TAG_VERSION" val="1.0"/>
  <p:tag name="KSO_WM_BEAUTIFY_FLAG" val="#wm#"/>
  <p:tag name="KSO_WM_CHIP_GROUPID" val="5f9b6dab623d22db5a11f47c"/>
  <p:tag name="KSO_WM_CHIP_XID" val="5f9b6dab623d22db5a11f480"/>
  <p:tag name="KSO_WM_UNIT_DEC_AREA_ID" val="940e7354f69340658040f60f25db731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64d6f8d39714543b06d0b5126f7176b"/>
  <p:tag name="KSO_WM_SLIDE_BACKGROUND_TYPE" val="belt"/>
</p:tagLst>
</file>

<file path=ppt/tags/tag81.xml><?xml version="1.0" encoding="utf-8"?>
<p:tagLst xmlns:p="http://schemas.openxmlformats.org/presentationml/2006/main">
  <p:tag name="KSO_WM_SLIDE_BACKGROUND_TYPE" val="belt"/>
</p:tagLst>
</file>

<file path=ppt/tags/tag82.xml><?xml version="1.0" encoding="utf-8"?>
<p:tagLst xmlns:p="http://schemas.openxmlformats.org/presentationml/2006/main">
  <p:tag name="KSO_WM_SLIDE_BACKGROUND_TYPE" val="belt"/>
</p:tagLst>
</file>

<file path=ppt/tags/tag83.xml><?xml version="1.0" encoding="utf-8"?>
<p:tagLst xmlns:p="http://schemas.openxmlformats.org/presentationml/2006/main">
  <p:tag name="KSO_WM_SLIDE_BACKGROUND_TYPE" val="belt"/>
</p:tagLst>
</file>

<file path=ppt/tags/tag84.xml><?xml version="1.0" encoding="utf-8"?>
<p:tagLst xmlns:p="http://schemas.openxmlformats.org/presentationml/2006/main">
  <p:tag name="KSO_WM_SLIDE_BACKGROUND_TYPE" val="belt"/>
</p:tagLst>
</file>

<file path=ppt/tags/tag85.xml><?xml version="1.0" encoding="utf-8"?>
<p:tagLst xmlns:p="http://schemas.openxmlformats.org/presentationml/2006/main">
  <p:tag name="KSO_WM_SLIDE_BACKGROUND_TYPE" val="belt"/>
</p:tagLst>
</file>

<file path=ppt/tags/tag86.xml><?xml version="1.0" encoding="utf-8"?>
<p:tagLst xmlns:p="http://schemas.openxmlformats.org/presentationml/2006/main">
  <p:tag name="KSO_WM_TEMPLATE_CATEGORY" val="custom"/>
  <p:tag name="KSO_WM_TEMPLATE_INDEX" val="20204465"/>
</p:tagLst>
</file>

<file path=ppt/tags/tag87.xml><?xml version="1.0" encoding="utf-8"?>
<p:tagLst xmlns:p="http://schemas.openxmlformats.org/presentationml/2006/main">
  <p:tag name="KSO_WM_TEMPLATE_CATEGORY" val="custom"/>
  <p:tag name="KSO_WM_TEMPLATE_INDEX" val="20204465"/>
</p:tagLst>
</file>

<file path=ppt/tags/tag8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4465"/>
</p:tagLst>
</file>

<file path=ppt/tags/tag8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465_7*a*1"/>
  <p:tag name="KSO_WM_TEMPLATE_CATEGORY" val="custom"/>
  <p:tag name="KSO_WM_TEMPLATE_INDEX" val="20204465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32;2"/>
  <p:tag name="KSO_WM_UNIT_BLOCK" val="0"/>
  <p:tag name="KSO_WM_UNIT_DEC_AREA_ID" val="409744b6bf274f3a95757b904e38ad0c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796a45084db94887b83c03773600417a"/>
  <p:tag name="KSO_WM_UNIT_TEXT_FILL_FORE_SCHEMECOLOR_INDEX_BRIGHTNESS" val="0.15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465_1*b*1"/>
  <p:tag name="KSO_WM_TEMPLATE_CATEGORY" val="custom"/>
  <p:tag name="KSO_WM_TEMPLATE_INDEX" val="20204465"/>
  <p:tag name="KSO_WM_UNIT_LAYERLEVEL" val="1"/>
  <p:tag name="KSO_WM_TAG_VERSION" val="1.0"/>
  <p:tag name="KSO_WM_BEAUTIFY_FLAG" val="#wm#"/>
  <p:tag name="KSO_WM_UNIT_PRESET_TEXT" val="单击此处输入你的正文，文字是您思想的提炼，为了最终演示发布的良好效果。"/>
  <p:tag name="KSO_WM_UNIT_DEFAULT_FONT" val="14;16;2"/>
  <p:tag name="KSO_WM_UNIT_BLOCK" val="0"/>
  <p:tag name="KSO_WM_UNIT_DEC_AREA_ID" val="83f57ca75b5b40549179b0bc48120370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796a45084db94887b83c03773600417a"/>
  <p:tag name="KSO_WM_UNIT_TEXT_FILL_FORE_SCHEMECOLOR_INDEX_BRIGHTNESS" val="0.35"/>
  <p:tag name="KSO_WM_UNIT_TEXT_FILL_FORE_SCHEMECOLOR_INDEX" val="13"/>
  <p:tag name="KSO_WM_UNIT_TEXT_FILL_TYPE" val="1"/>
  <p:tag name="KSO_WM_TEMPLATE_ASSEMBLE_XID" val="5f9bb81a1fb265b86ffa32b4"/>
  <p:tag name="KSO_WM_TEMPLATE_ASSEMBLE_GROUPID" val="5f9b6dab623d22db5a11f47c"/>
</p:tagLst>
</file>

<file path=ppt/tags/tag90.xml><?xml version="1.0" encoding="utf-8"?>
<p:tagLst xmlns:p="http://schemas.openxmlformats.org/presentationml/2006/main">
  <p:tag name="KSO_WM_UNIT_NOCLEAR" val="0"/>
  <p:tag name="KSO_WM_UNIT_VALUE" val="4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465_7*e*1"/>
  <p:tag name="KSO_WM_TEMPLATE_CATEGORY" val="custom"/>
  <p:tag name="KSO_WM_TEMPLATE_INDEX" val="20204465"/>
  <p:tag name="KSO_WM_UNIT_LAYERLEVEL" val="1"/>
  <p:tag name="KSO_WM_TAG_VERSION" val="1.0"/>
  <p:tag name="KSO_WM_BEAUTIFY_FLAG" val="#wm#"/>
  <p:tag name="KSO_WM_UNIT_PRESET_TEXT" val="01"/>
  <p:tag name="KSO_WM_UNIT_DEFAULT_FONT" val="72;96;4"/>
  <p:tag name="KSO_WM_UNIT_BLOCK" val="0"/>
  <p:tag name="KSO_WM_UNIT_SM_LIMIT_TYPE" val="0"/>
  <p:tag name="KSO_WM_UNIT_DEC_AREA_ID" val="3d0b18a83522439bbed58141cb274ce4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796a45084db94887b83c03773600417a"/>
  <p:tag name="KSO_WM_UNIT_TEXT_FILL_FORE_SCHEMECOLOR_INDEX_BRIGHTNESS" val="0.15"/>
  <p:tag name="KSO_WM_UNIT_TEXT_FILL_FORE_SCHEMECOLOR_INDEX" val="13"/>
  <p:tag name="KSO_WM_UNIT_TEXT_FILL_TYPE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465_7*i*1"/>
  <p:tag name="KSO_WM_TEMPLATE_CATEGORY" val="custom"/>
  <p:tag name="KSO_WM_TEMPLATE_INDEX" val="20204465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00bbbde58f7b487cbc56a9d7bf8d4667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0},&quot;ReferentInfo&quot;:{&quot;Id&quot;:&quot;3d0b18a83522439bbed58141cb274ce4&quot;,&quot;X&quot;:{&quot;Pos&quot;:0},&quot;Y&quot;:{&quot;Pos&quot;:2}},&quot;whChangeMode&quot;:0}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796a45084db94887b83c03773600417a"/>
  <p:tag name="KSO_WM_UNIT_FILL_FORE_SCHEMECOLOR_INDEX_BRIGHTNESS" val="0.6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VALUE" val="5"/>
</p:tagLst>
</file>

<file path=ppt/tags/tag92.xml><?xml version="1.0" encoding="utf-8"?>
<p:tagLst xmlns:p="http://schemas.openxmlformats.org/presentationml/2006/main">
  <p:tag name="KSO_WM_FULL_TEXT_BEAUTIFY_COPY_ID" val="7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4465"/>
  <p:tag name="KSO_WM_CHIP_INFOS" val="{&quot;layout_type&quot;:&quot;forright2&quot;,&quot;slide_type&quot;:[&quot;sectionTitle&quot;],&quot;aspect_ratio&quot;:&quot;16:9&quot;}"/>
  <p:tag name="KSO_WM_CHIP_XID" val="5ebe041a0ac41c4a0a525598"/>
  <p:tag name="KSO_WM_CHIP_FILLPROP" val="[[{&quot;fill_id&quot;:&quot;c8df1a3465854d8b966b02b3af772576&quot;,&quot;fill_align&quot;:&quot;cm&quot;,&quot;text_align&quot;:&quot;lm&quot;,&quot;text_direction&quot;:&quot;horizontal&quot;,&quot;chip_types&quot;:[&quot;text&quot;,&quot;header&quot;]}]]"/>
  <p:tag name="KSO_WM_SLIDE_ID" val="custom20204465_7"/>
  <p:tag name="KSO_WM_TEMPLATE_SUBCATEGORY" val="21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SLIDE_SIZE" val="540*400"/>
  <p:tag name="KSO_WM_SLIDE_POSITION" val="380*69"/>
  <p:tag name="KSO_WM_TAG_VERSION" val="1.0"/>
  <p:tag name="KSO_WM_SLIDE_LAYOUT" val="a_b_e"/>
  <p:tag name="KSO_WM_SLIDE_LAYOUT_CNT" val="1_1_1"/>
  <p:tag name="KSO_WM_CHIP_GROUPID" val="5ebf6661ddc3daf3fef3f760"/>
  <p:tag name="KSO_WM_SLIDE_LAYOUT_INFO" val="{&quot;id&quot;:&quot;2020-10-30T14:52:18&quot;,&quot;maxSize&quot;:{&quot;size1&quot;:65.901603642216443},&quot;minSize&quot;:{&quot;size1&quot;:57.501603642216438},&quot;normalSize&quot;:{&quot;size1&quot;:61.70160364221644},&quot;subLayout&quot;:[{&quot;id&quot;:&quot;2020-10-30T14:52:18&quot;,&quot;maxSize&quot;:{&quot;size1&quot;:89.778853437914862},&quot;minSize&quot;:{&quot;size1&quot;:77.678853437914853},&quot;normalSize&quot;:{&quot;size1&quot;:84.078853437914859},&quot;subLayout&quot;:[{&quot;id&quot;:&quot;2020-10-30T14:52:18&quot;,&quot;margin&quot;:{&quot;bottom&quot;:1.3915197849273682,&quot;left&quot;:12.558988571166992,&quot;right&quot;:2.2576775550842285,&quot;top&quot;:2.573974609375},&quot;type&quot;:0},{&quot;id&quot;:&quot;2020-10-30T14:52:18&quot;,&quot;margin&quot;:{&quot;bottom&quot;:0.09673541784286499,&quot;left&quot;:12.558988571166992,&quot;right&quot;:2.2576775550842285,&quot;top&quot;:0.15541090071201324},&quot;type&quot;:0}],&quot;type&quot;:0},{&quot;id&quot;:&quot;2020-10-30T14:52:18&quot;,&quot;margin&quot;:{&quot;bottom&quot;:2.5739796161651611,&quot;left&quot;:12.558988571166992,&quot;right&quot;:2.2576775550842285,&quot;top&quot;:0.083181090652942657},&quot;type&quot;:0}],&quot;type&quot;:0}"/>
  <p:tag name="KSO_WM_SLIDE_BK_DARK_LIGHT" val="2"/>
  <p:tag name="KSO_WM_SLIDE_BACKGROUND_TYPE" val="general"/>
  <p:tag name="KSO_WM_SLIDE_SUPPORT_FEATURE_TYPE" val="0"/>
  <p:tag name="KSO_WM_TEMPLATE_ASSEMBLE_XID" val="5f9bb81a1fb265b86ffa32b4"/>
  <p:tag name="KSO_WM_TEMPLATE_ASSEMBLE_GROUPID" val="5f9b6dab623d22db5a11f47c"/>
</p:tagLst>
</file>

<file path=ppt/tags/tag94.xml><?xml version="1.0" encoding="utf-8"?>
<p:tagLst xmlns:p="http://schemas.openxmlformats.org/presentationml/2006/main">
  <p:tag name="KSO_WM_FULL_TEXT_BEAUTIFY_COPY_ID" val="27"/>
</p:tagLst>
</file>

<file path=ppt/tags/tag95.xml><?xml version="1.0" encoding="utf-8"?>
<p:tagLst xmlns:p="http://schemas.openxmlformats.org/presentationml/2006/main">
  <p:tag name="KSO_WM_FULL_TEXT_BEAUTIFY_COPY_ID" val="48"/>
</p:tagLst>
</file>

<file path=ppt/tags/tag96.xml><?xml version="1.0" encoding="utf-8"?>
<p:tagLst xmlns:p="http://schemas.openxmlformats.org/presentationml/2006/main">
  <p:tag name="KSO_WM_FULL_TEXT_BEAUTIFY_COPY_ID" val="49"/>
</p:tagLst>
</file>

<file path=ppt/tags/tag97.xml><?xml version="1.0" encoding="utf-8"?>
<p:tagLst xmlns:p="http://schemas.openxmlformats.org/presentationml/2006/main">
  <p:tag name="KSO_WM_FULL_TEXT_BEAUTIFY_COPY_ID" val="7"/>
</p:tagLst>
</file>

<file path=ppt/tags/tag98.xml><?xml version="1.0" encoding="utf-8"?>
<p:tagLst xmlns:p="http://schemas.openxmlformats.org/presentationml/2006/main">
  <p:tag name="KSO_WM_UNIT_PLACING_PICTURE_USER_VIEWPORT" val="{&quot;height&quot;:10380,&quot;width&quot;:19200}"/>
</p:tagLst>
</file>

<file path=ppt/tags/tag99.xml><?xml version="1.0" encoding="utf-8"?>
<p:tagLst xmlns:p="http://schemas.openxmlformats.org/presentationml/2006/main">
  <p:tag name="KSO_WM_FULL_TEXT_BEAUTIFY_COPY_ID" val="2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Adjacency">
      <a:dk1>
        <a:srgbClr val="000000"/>
      </a:dk1>
      <a:lt1>
        <a:srgbClr val="FFFFFF"/>
      </a:lt1>
      <a:dk2>
        <a:srgbClr val="F3F1EC"/>
      </a:dk2>
      <a:lt2>
        <a:srgbClr val="FFFFFF"/>
      </a:lt2>
      <a:accent1>
        <a:srgbClr val="FEB900"/>
      </a:accent1>
      <a:accent2>
        <a:srgbClr val="82D410"/>
      </a:accent2>
      <a:accent3>
        <a:srgbClr val="33E138"/>
      </a:accent3>
      <a:accent4>
        <a:srgbClr val="04E279"/>
      </a:accent4>
      <a:accent5>
        <a:srgbClr val="00D9C4"/>
      </a:accent5>
      <a:accent6>
        <a:srgbClr val="00C9FD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WPS 演示</Application>
  <PresentationFormat>宽屏</PresentationFormat>
  <Paragraphs>150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51" baseType="lpstr">
      <vt:lpstr>Arial</vt:lpstr>
      <vt:lpstr>宋体</vt:lpstr>
      <vt:lpstr>Wingdings</vt:lpstr>
      <vt:lpstr>微软雅黑</vt:lpstr>
      <vt:lpstr>字魂54号-贤黑</vt:lpstr>
      <vt:lpstr>黑体</vt:lpstr>
      <vt:lpstr>Arial</vt:lpstr>
      <vt:lpstr>Open Sans Light</vt:lpstr>
      <vt:lpstr>Segoe Print</vt:lpstr>
      <vt:lpstr>Open Sans</vt:lpstr>
      <vt:lpstr>Calibri</vt:lpstr>
      <vt:lpstr>Arial Unicode MS</vt:lpstr>
      <vt:lpstr>汉仪旗黑-85S</vt:lpstr>
      <vt:lpstr>Bahnschrift Light Condensed</vt:lpstr>
      <vt:lpstr>Office 主题</vt:lpstr>
      <vt:lpstr>1_Office 主题​​</vt:lpstr>
      <vt:lpstr>PowerPoint 演示文稿</vt:lpstr>
      <vt:lpstr>单击此处添加大标题内容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电票签约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商票极速贴现签约</vt:lpstr>
      <vt:lpstr>企业制单登录网银→在票据业务栏点击电子票据进入操作页面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显示操作成功后点击退出制单员账号</vt:lpstr>
      <vt:lpstr>PowerPoint 演示文稿</vt:lpstr>
      <vt:lpstr>PowerPoint 演示文稿</vt:lpstr>
      <vt:lpstr>PowerPoint 演示文稿</vt:lpstr>
      <vt:lpstr>点击审批</vt:lpstr>
      <vt:lpstr>确认信息无误后点击通过</vt:lpstr>
      <vt:lpstr>审核通过，操作完成等待银行放款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CWQ</cp:lastModifiedBy>
  <cp:revision>13</cp:revision>
  <dcterms:created xsi:type="dcterms:W3CDTF">2019-02-25T08:25:00Z</dcterms:created>
  <dcterms:modified xsi:type="dcterms:W3CDTF">2021-09-02T10:32:32Z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ICV">
    <vt:lpwstr>3643493556E343AFB35ADD889261CCF0</vt:lpwstr>
  </property>
</Properties>
</file>